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70" r:id="rId3"/>
    <p:sldId id="267" r:id="rId4"/>
    <p:sldId id="279" r:id="rId5"/>
    <p:sldId id="269" r:id="rId6"/>
    <p:sldId id="283" r:id="rId7"/>
    <p:sldId id="282" r:id="rId8"/>
    <p:sldId id="287" r:id="rId9"/>
    <p:sldId id="284" r:id="rId10"/>
    <p:sldId id="288" r:id="rId11"/>
    <p:sldId id="281" r:id="rId12"/>
    <p:sldId id="286" r:id="rId13"/>
    <p:sldId id="28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FF0066"/>
    <a:srgbClr val="000099"/>
    <a:srgbClr val="E60000"/>
    <a:srgbClr val="FFFF00"/>
    <a:srgbClr val="00FF00"/>
    <a:srgbClr val="99FF33"/>
    <a:srgbClr val="00FFFF"/>
    <a:srgbClr val="8D42C6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1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3.jpg>
</file>

<file path=ppt/media/image4.jp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g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FB7D6-DA7E-4166-BD68-20198527E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D49F07-8089-4B88-9887-5C389465E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8365D-9672-470E-A11F-DEDDF6AFE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3AA80-B297-40B4-873E-4459823FA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D6631-55D0-45A5-8500-894834AFF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878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gradFill>
          <a:gsLst>
            <a:gs pos="0">
              <a:srgbClr val="010508"/>
            </a:gs>
            <a:gs pos="34000">
              <a:srgbClr val="1B3CF6"/>
            </a:gs>
            <a:gs pos="68000">
              <a:srgbClr val="74DEFE"/>
            </a:gs>
            <a:gs pos="100000">
              <a:srgbClr val="00002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DE8EFC-77E2-4A31-BC07-15EAD31224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9" b="76484" l="595" r="994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89" y="118625"/>
            <a:ext cx="6474307" cy="662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686167-99F4-4EFA-9962-8BA597467990}"/>
              </a:ext>
            </a:extLst>
          </p:cNvPr>
          <p:cNvSpPr/>
          <p:nvPr userDrawn="1"/>
        </p:nvSpPr>
        <p:spPr>
          <a:xfrm>
            <a:off x="6236208" y="1773936"/>
            <a:ext cx="4544568" cy="283464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2A00DA-A5BF-482B-9033-2C3DEE912AB8}"/>
              </a:ext>
            </a:extLst>
          </p:cNvPr>
          <p:cNvSpPr txBox="1"/>
          <p:nvPr userDrawn="1"/>
        </p:nvSpPr>
        <p:spPr>
          <a:xfrm>
            <a:off x="3930396" y="192163"/>
            <a:ext cx="4680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rush Script MT" panose="03060802040406070304" pitchFamily="66" charset="0"/>
              </a:rPr>
              <a:t>Features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2233456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bg>
      <p:bgPr>
        <a:gradFill>
          <a:gsLst>
            <a:gs pos="0">
              <a:srgbClr val="460E7D"/>
            </a:gs>
            <a:gs pos="34000">
              <a:srgbClr val="7317CF"/>
            </a:gs>
            <a:gs pos="68000">
              <a:srgbClr val="9B4BEB"/>
            </a:gs>
            <a:gs pos="100000">
              <a:srgbClr val="460E7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DE8EFC-77E2-4A31-BC07-15EAD31224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9" b="76484" l="595" r="994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89" y="118625"/>
            <a:ext cx="6474307" cy="662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686167-99F4-4EFA-9962-8BA597467990}"/>
              </a:ext>
            </a:extLst>
          </p:cNvPr>
          <p:cNvSpPr/>
          <p:nvPr userDrawn="1"/>
        </p:nvSpPr>
        <p:spPr>
          <a:xfrm>
            <a:off x="6236208" y="1773936"/>
            <a:ext cx="4544568" cy="283464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2A00DA-A5BF-482B-9033-2C3DEE912AB8}"/>
              </a:ext>
            </a:extLst>
          </p:cNvPr>
          <p:cNvSpPr txBox="1"/>
          <p:nvPr userDrawn="1"/>
        </p:nvSpPr>
        <p:spPr>
          <a:xfrm>
            <a:off x="3930396" y="192163"/>
            <a:ext cx="4680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rush Script MT" panose="03060802040406070304" pitchFamily="66" charset="0"/>
              </a:rPr>
              <a:t>Features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15497035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bg>
      <p:bgPr>
        <a:gradFill>
          <a:gsLst>
            <a:gs pos="0">
              <a:srgbClr val="AE85A5"/>
            </a:gs>
            <a:gs pos="34000">
              <a:srgbClr val="7317CF"/>
            </a:gs>
            <a:gs pos="68000">
              <a:srgbClr val="D2B501"/>
            </a:gs>
            <a:gs pos="100000">
              <a:srgbClr val="2E4D0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DE8EFC-77E2-4A31-BC07-15EAD31224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9" b="76484" l="595" r="994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89" y="118625"/>
            <a:ext cx="6474307" cy="662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686167-99F4-4EFA-9962-8BA597467990}"/>
              </a:ext>
            </a:extLst>
          </p:cNvPr>
          <p:cNvSpPr/>
          <p:nvPr userDrawn="1"/>
        </p:nvSpPr>
        <p:spPr>
          <a:xfrm>
            <a:off x="6236208" y="1773936"/>
            <a:ext cx="4544568" cy="283464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2A00DA-A5BF-482B-9033-2C3DEE912AB8}"/>
              </a:ext>
            </a:extLst>
          </p:cNvPr>
          <p:cNvSpPr txBox="1"/>
          <p:nvPr userDrawn="1"/>
        </p:nvSpPr>
        <p:spPr>
          <a:xfrm>
            <a:off x="3930396" y="192163"/>
            <a:ext cx="4680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rush Script MT" panose="03060802040406070304" pitchFamily="66" charset="0"/>
              </a:rPr>
              <a:t>Features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47104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bg>
      <p:bgPr>
        <a:gradFill>
          <a:gsLst>
            <a:gs pos="0">
              <a:srgbClr val="FF760B"/>
            </a:gs>
            <a:gs pos="34000">
              <a:srgbClr val="9A440E"/>
            </a:gs>
            <a:gs pos="68000">
              <a:srgbClr val="180B00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DE8EFC-77E2-4A31-BC07-15EAD31224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9" b="76484" l="595" r="994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89" y="118625"/>
            <a:ext cx="6474307" cy="662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686167-99F4-4EFA-9962-8BA597467990}"/>
              </a:ext>
            </a:extLst>
          </p:cNvPr>
          <p:cNvSpPr/>
          <p:nvPr userDrawn="1"/>
        </p:nvSpPr>
        <p:spPr>
          <a:xfrm>
            <a:off x="6236208" y="1773936"/>
            <a:ext cx="4544568" cy="283464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2A00DA-A5BF-482B-9033-2C3DEE912AB8}"/>
              </a:ext>
            </a:extLst>
          </p:cNvPr>
          <p:cNvSpPr txBox="1"/>
          <p:nvPr userDrawn="1"/>
        </p:nvSpPr>
        <p:spPr>
          <a:xfrm>
            <a:off x="3930396" y="192163"/>
            <a:ext cx="4680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rush Script MT" panose="03060802040406070304" pitchFamily="66" charset="0"/>
              </a:rPr>
              <a:t>Features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556241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Blank">
    <p:bg>
      <p:bgPr>
        <a:gradFill>
          <a:gsLst>
            <a:gs pos="0">
              <a:srgbClr val="00B0F0"/>
            </a:gs>
            <a:gs pos="34000">
              <a:srgbClr val="8CC2FC"/>
            </a:gs>
            <a:gs pos="68000">
              <a:srgbClr val="036D05"/>
            </a:gs>
            <a:gs pos="100000">
              <a:srgbClr val="01320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DE8EFC-77E2-4A31-BC07-15EAD31224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9" b="76484" l="595" r="994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89" y="118625"/>
            <a:ext cx="6474307" cy="662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686167-99F4-4EFA-9962-8BA597467990}"/>
              </a:ext>
            </a:extLst>
          </p:cNvPr>
          <p:cNvSpPr/>
          <p:nvPr userDrawn="1"/>
        </p:nvSpPr>
        <p:spPr>
          <a:xfrm>
            <a:off x="6236208" y="1773936"/>
            <a:ext cx="4544568" cy="283464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2A00DA-A5BF-482B-9033-2C3DEE912AB8}"/>
              </a:ext>
            </a:extLst>
          </p:cNvPr>
          <p:cNvSpPr txBox="1"/>
          <p:nvPr userDrawn="1"/>
        </p:nvSpPr>
        <p:spPr>
          <a:xfrm>
            <a:off x="3930396" y="192163"/>
            <a:ext cx="4680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rush Script MT" panose="03060802040406070304" pitchFamily="66" charset="0"/>
              </a:rPr>
              <a:t>Features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2479443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8_Blank">
    <p:bg>
      <p:bgPr>
        <a:gradFill>
          <a:gsLst>
            <a:gs pos="0">
              <a:srgbClr val="8C5101"/>
            </a:gs>
            <a:gs pos="34000">
              <a:srgbClr val="C2861B"/>
            </a:gs>
            <a:gs pos="68000">
              <a:srgbClr val="6D6C64"/>
            </a:gs>
            <a:gs pos="100000">
              <a:srgbClr val="8C510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DE8EFC-77E2-4A31-BC07-15EAD31224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9" b="76484" l="595" r="994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89" y="118625"/>
            <a:ext cx="6474307" cy="662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686167-99F4-4EFA-9962-8BA597467990}"/>
              </a:ext>
            </a:extLst>
          </p:cNvPr>
          <p:cNvSpPr/>
          <p:nvPr userDrawn="1"/>
        </p:nvSpPr>
        <p:spPr>
          <a:xfrm>
            <a:off x="6236208" y="1773936"/>
            <a:ext cx="4544568" cy="283464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2A00DA-A5BF-482B-9033-2C3DEE912AB8}"/>
              </a:ext>
            </a:extLst>
          </p:cNvPr>
          <p:cNvSpPr txBox="1"/>
          <p:nvPr userDrawn="1"/>
        </p:nvSpPr>
        <p:spPr>
          <a:xfrm>
            <a:off x="3930396" y="192163"/>
            <a:ext cx="4680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rush Script MT" panose="03060802040406070304" pitchFamily="66" charset="0"/>
              </a:rPr>
              <a:t>Features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5360844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EB930-5054-4C89-B67B-1F880AB03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65F32-EA54-4537-91B7-1F6A5018E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FE1B1-C6C0-4AE0-8E8D-3AE38A18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6228B-7CED-46B9-9D8D-045ED2901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849A94-EA4B-48D2-9796-B96A8C851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53818-F6CD-4BF0-9185-96DD4DC82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0663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A14B0-3C18-469B-BD76-42C3E5DCA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DFFF5D-9AD8-42BD-9D82-3396A9D3D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D6B1E-C857-4D23-A679-BF9D92883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E24E1-8570-44D9-ABA2-472799902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900E1-FB56-4D63-80B7-2800B41E2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174DD-4FEB-4285-82EB-C253CFD1C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43413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30ACE-FDF4-47AE-BCF5-25388ABBF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0B90A6-34B5-43CC-8203-4D77071828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2F721-1699-4D64-9491-293DA0EB2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E6F00-351C-4B5E-8CC2-714930AA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D2A85-5725-4DF6-868A-AD8C3CD7D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25680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FEB44C-5998-4468-BBE2-EDBF70D410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97781-83FE-409F-90A2-4032DC558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83B18-D842-45B7-A56A-1FC81A6A1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B7A94-F1C4-42B5-927E-F24B98443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DE285-1625-46A8-B203-DB4130E0F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392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35F4D-26A2-40D8-8DD5-643C4D619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AAA22-6EE9-4CFE-B996-98382401C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CF7FA-1D33-41E5-AEF3-E6E26675C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5E776-416C-4A1C-B35D-95FDEAD0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E7C99-E951-4358-AE29-DCD89CF7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5235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D207E-294B-4282-8B4C-27B03974F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01CAC9-AADD-4A09-9B92-EC00C56DE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8ABF2-CBD5-4376-9FCC-22586B6EA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0064A-CAB5-4099-9516-C2F01A70F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71072-9F13-4D73-9C71-79785808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623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75D64-7FD9-4E4B-96FD-AAD3934E3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B58F4-896E-4EB5-8B88-63B862B06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659A8-106E-4399-BB3C-DB0A59F52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52206-23F1-4DEC-B277-D4B8C5AB2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677E1-578C-456E-9A61-C402A267A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3508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2F8B6-9CE3-476F-9F0F-A9DF3BCD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F7BF8E-3E98-44F0-9946-AC36E4D21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468D2-B7BA-44E1-8D5E-C8CBDBADE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A1EDB-A2A4-42D2-BC57-E80FD091F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9EDBD-26BB-4FC7-96B4-0DF54042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60669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86179-C3C2-4B03-B2BD-5F121AD20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D316E-E1BD-4D06-BA54-D9C29F4102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125E2F-15EF-4157-B0D8-794B06874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DD0318-B791-415E-9344-811AEACC6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EBFCD-D10D-4741-8B19-BA69DC7DF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4EE2C-DA02-434E-980E-6F07BC8E1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6801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A9EFB-8419-46AE-99C9-E970EB336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DDE80-8AE2-47AF-9369-B2F8F55D4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4516F4-3B2F-4873-BF56-A2825A7ED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27CA69-79E8-4C38-94F5-3BB683904D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089010-67A8-4C9C-8885-60EF57C4E8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8EEF72-6A10-4EC7-A4A7-0F653E76B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09C631-89C4-425C-91A9-52B43739F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1EEE29-A2E3-4404-99E2-D5A79C1E2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44876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4ED7E-37CF-4173-B01F-F316FE5CD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61B2BA-E281-44EB-8977-56FD2BF03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BDBDD0-42EC-406C-A864-944F1BB5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018F09-D5E1-4B3A-9F61-AFA4FEADB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1186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8451A2-D92F-49BA-8DCB-FFFE73400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ACE117-DC87-4190-9310-228926CF5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D66304-7E2B-405C-8915-07A5C5459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33873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EFB2B-1009-486B-8194-120E412F0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0BCB8-A409-4152-9EB2-0053EDD61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3CB506-87D1-43E1-A556-4A38E7F59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FADFD2-5B9E-4577-8358-E3F812C57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E996-6448-4A72-983D-E84D36AEA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F1D0DE-7CC7-4F90-A179-4263F249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3491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A804D-3C16-4B5E-9916-9D4E678DB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907CC-F3CF-4E03-92C3-78964E375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860942-C6B0-452C-930F-0282EDB944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2E3203-58B5-44E5-A558-6F2495B62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6009B-1619-45C3-95C8-20145E45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3560B-9C9B-4CD4-AC6C-7D618B9E2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0517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84955-2E78-44A9-A2B9-BA544305F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6AE6F8-8534-4FA0-9AB9-19422E31BE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705A7-AC94-4F6C-9423-C76A807F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1C51A-802B-4028-8E7C-3CC918E77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71C64-4F00-4011-97DD-CB3F4CED7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6151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82DF9-8B7A-42C5-B8F0-6BC0713AF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DFA23-0393-4EAB-9DBE-3AD1857F1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9FDFB-4B36-483D-B096-C015AA4B9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A3DB4-3800-4918-8EE1-E86148828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2FCCB-A74E-4A2E-90E7-57836ACBA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224870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D97A63-06F9-495C-B2E7-863951A889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AD47CD-ACEE-49EF-9991-5E093AE2BD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10492-D2DE-44B1-B5D0-CD2148955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B1048-A53C-4695-A252-4CAF306C3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16D71-6869-4EE6-B9D6-25C70F124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220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60ECF-DBC7-4E2A-8689-42625616F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1EA18-5969-4635-B5A9-6FDBE87C4A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9AAD3-4CDD-42C3-88FE-40B3A685F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074103-1B3A-4B85-949D-2C9D01327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E738C-F966-4CF3-A7E0-998B77ABB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64E2CD-418E-4966-AA5D-28768B9E5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1747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164F4-1246-48C9-8957-92A327B57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9B4F4-6034-4B5F-BAF8-22BECE801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C9CBB-243A-4E64-A771-03C367A09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DE7B70-73CE-407E-B42F-ADE5A8F03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95EF6-10D8-4BBA-A8A4-B43F661D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74F7C7-9B31-46FF-B333-74CD06F9A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EC344B-0690-4083-B826-3FA948490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AECBFD-A93D-493F-938D-C2E73D7DA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8911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BD939-C42F-46E7-A90B-92CA78247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69EDA4-F595-4482-B950-1ED2DA686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8423B1-FB1E-413C-8A56-42DC47F63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E4BECB-BB3F-4418-AA1B-461F79EA0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6489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6801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gradFill>
          <a:gsLst>
            <a:gs pos="0">
              <a:srgbClr val="0D1729"/>
            </a:gs>
            <a:gs pos="34000">
              <a:srgbClr val="024AC3"/>
            </a:gs>
            <a:gs pos="68000">
              <a:srgbClr val="1E345C"/>
            </a:gs>
            <a:gs pos="100000">
              <a:srgbClr val="0D172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DE8EFC-77E2-4A31-BC07-15EAD31224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9" b="76484" l="595" r="994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89" y="118625"/>
            <a:ext cx="6474307" cy="662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686167-99F4-4EFA-9962-8BA597467990}"/>
              </a:ext>
            </a:extLst>
          </p:cNvPr>
          <p:cNvSpPr/>
          <p:nvPr userDrawn="1"/>
        </p:nvSpPr>
        <p:spPr>
          <a:xfrm>
            <a:off x="6236208" y="1773936"/>
            <a:ext cx="4544568" cy="283464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2A00DA-A5BF-482B-9033-2C3DEE912AB8}"/>
              </a:ext>
            </a:extLst>
          </p:cNvPr>
          <p:cNvSpPr txBox="1"/>
          <p:nvPr userDrawn="1"/>
        </p:nvSpPr>
        <p:spPr>
          <a:xfrm>
            <a:off x="3930396" y="192163"/>
            <a:ext cx="4680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rush Script MT" panose="03060802040406070304" pitchFamily="66" charset="0"/>
              </a:rPr>
              <a:t>Features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2247687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gradFill>
          <a:gsLst>
            <a:gs pos="0">
              <a:srgbClr val="010508"/>
            </a:gs>
            <a:gs pos="34000">
              <a:srgbClr val="0C2025"/>
            </a:gs>
            <a:gs pos="68000">
              <a:srgbClr val="585056"/>
            </a:gs>
            <a:gs pos="100000">
              <a:srgbClr val="00050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DE8EFC-77E2-4A31-BC07-15EAD31224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9" b="76484" l="595" r="994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89" y="118625"/>
            <a:ext cx="6474307" cy="662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686167-99F4-4EFA-9962-8BA597467990}"/>
              </a:ext>
            </a:extLst>
          </p:cNvPr>
          <p:cNvSpPr/>
          <p:nvPr userDrawn="1"/>
        </p:nvSpPr>
        <p:spPr>
          <a:xfrm>
            <a:off x="6236208" y="1773936"/>
            <a:ext cx="4544568" cy="283464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2A00DA-A5BF-482B-9033-2C3DEE912AB8}"/>
              </a:ext>
            </a:extLst>
          </p:cNvPr>
          <p:cNvSpPr txBox="1"/>
          <p:nvPr userDrawn="1"/>
        </p:nvSpPr>
        <p:spPr>
          <a:xfrm>
            <a:off x="3930396" y="192163"/>
            <a:ext cx="4680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rush Script MT" panose="03060802040406070304" pitchFamily="66" charset="0"/>
              </a:rPr>
              <a:t>Features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2371051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ABBC65-869A-4E3C-AB3E-AF958BD05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A6222-D01A-48D9-A21A-6B1B741E0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59D96-B469-4C28-B106-67DE31BFC2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BD8D6-A18F-42ED-9DB9-2D0061BC6B7F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C5D99-37F9-4479-A1AD-10E8834A7E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5F638-C8B8-4024-AA3B-99B998100A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0946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68" r:id="rId16"/>
    <p:sldLayoutId id="2147483669" r:id="rId17"/>
    <p:sldLayoutId id="2147483670" r:id="rId18"/>
    <p:sldLayoutId id="2147483671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51C7CD-A737-4819-9B63-7486B2C0F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9F61A-EF3D-4A71-B88B-9116A68EB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CDB9D-6038-435D-B0CC-A5DF55B9F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D50C2-32FA-45CA-A2F5-E4719755E5D5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944F0-72F1-47E2-AFD7-98E6B6EDC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B2833-DF6C-461E-9DA5-8ED3C606C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12F08-F222-48C1-833B-731571A2E8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405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microsoft.com/office/2007/relationships/hdphoto" Target="../media/hdphoto4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microsoft.com/office/2007/relationships/hdphoto" Target="../media/hdphoto3.wdp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945E2B1-D7DF-4149-A638-4EDB65234259}"/>
              </a:ext>
            </a:extLst>
          </p:cNvPr>
          <p:cNvGrpSpPr/>
          <p:nvPr/>
        </p:nvGrpSpPr>
        <p:grpSpPr>
          <a:xfrm>
            <a:off x="5974159" y="1874948"/>
            <a:ext cx="243681" cy="3108104"/>
            <a:chOff x="5974159" y="1874948"/>
            <a:chExt cx="243681" cy="3108104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64ADC6C9-4C54-4241-9242-820604C55583}"/>
                </a:ext>
              </a:extLst>
            </p:cNvPr>
            <p:cNvSpPr/>
            <p:nvPr/>
          </p:nvSpPr>
          <p:spPr>
            <a:xfrm>
              <a:off x="5974159" y="1874948"/>
              <a:ext cx="243681" cy="1554052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B4805F48-BB6C-4D16-9598-16F6C5C2A771}"/>
                </a:ext>
              </a:extLst>
            </p:cNvPr>
            <p:cNvSpPr/>
            <p:nvPr/>
          </p:nvSpPr>
          <p:spPr>
            <a:xfrm flipV="1">
              <a:off x="5974159" y="3429000"/>
              <a:ext cx="243681" cy="1554052"/>
            </a:xfrm>
            <a:prstGeom prst="triangl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7181506C-B178-4C38-8FDB-24EAC1D4830A}"/>
              </a:ext>
            </a:extLst>
          </p:cNvPr>
          <p:cNvSpPr/>
          <p:nvPr/>
        </p:nvSpPr>
        <p:spPr>
          <a:xfrm>
            <a:off x="5836407" y="3174476"/>
            <a:ext cx="519183" cy="509048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59D6875-B718-4260-AE31-DD112407266F}"/>
              </a:ext>
            </a:extLst>
          </p:cNvPr>
          <p:cNvSpPr/>
          <p:nvPr/>
        </p:nvSpPr>
        <p:spPr>
          <a:xfrm>
            <a:off x="3324000" y="666944"/>
            <a:ext cx="5544000" cy="5544000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21FDE4-EBF7-4B0A-815D-57B3EC381C8D}"/>
              </a:ext>
            </a:extLst>
          </p:cNvPr>
          <p:cNvSpPr/>
          <p:nvPr/>
        </p:nvSpPr>
        <p:spPr>
          <a:xfrm>
            <a:off x="5765098" y="335239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0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9D67DFA-29D7-44BA-A30A-EF23D89861F6}"/>
              </a:ext>
            </a:extLst>
          </p:cNvPr>
          <p:cNvSpPr/>
          <p:nvPr/>
        </p:nvSpPr>
        <p:spPr>
          <a:xfrm>
            <a:off x="7237251" y="751589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1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199EEE4-DC72-45B5-8BC2-7B1471A07D01}"/>
              </a:ext>
            </a:extLst>
          </p:cNvPr>
          <p:cNvSpPr/>
          <p:nvPr/>
        </p:nvSpPr>
        <p:spPr>
          <a:xfrm>
            <a:off x="8206200" y="1779111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2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55CABDB-5DFA-437F-9CF1-3DB27002C87C}"/>
              </a:ext>
            </a:extLst>
          </p:cNvPr>
          <p:cNvSpPr/>
          <p:nvPr/>
        </p:nvSpPr>
        <p:spPr>
          <a:xfrm>
            <a:off x="8537099" y="3097295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3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D2A41E6-6076-44F6-BDAF-9BBF1B64FF34}"/>
              </a:ext>
            </a:extLst>
          </p:cNvPr>
          <p:cNvSpPr/>
          <p:nvPr/>
        </p:nvSpPr>
        <p:spPr>
          <a:xfrm>
            <a:off x="5777223" y="5859351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6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D388D63-5EE7-4ACD-8CB0-095353342F12}"/>
              </a:ext>
            </a:extLst>
          </p:cNvPr>
          <p:cNvSpPr/>
          <p:nvPr/>
        </p:nvSpPr>
        <p:spPr>
          <a:xfrm>
            <a:off x="7237251" y="5454978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5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328E62D-6E7D-4C49-8E24-0A3BD755AF4A}"/>
              </a:ext>
            </a:extLst>
          </p:cNvPr>
          <p:cNvSpPr/>
          <p:nvPr/>
        </p:nvSpPr>
        <p:spPr>
          <a:xfrm>
            <a:off x="8180100" y="4489317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4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6B4ADA9-D0D6-409A-93A0-3A28E06EF648}"/>
              </a:ext>
            </a:extLst>
          </p:cNvPr>
          <p:cNvSpPr/>
          <p:nvPr/>
        </p:nvSpPr>
        <p:spPr>
          <a:xfrm>
            <a:off x="4362756" y="5454978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7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A8606E5-F097-40AB-96CF-EA15757726B7}"/>
              </a:ext>
            </a:extLst>
          </p:cNvPr>
          <p:cNvSpPr/>
          <p:nvPr/>
        </p:nvSpPr>
        <p:spPr>
          <a:xfrm>
            <a:off x="2993097" y="3097295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9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E346BA9-5E02-49D9-B805-2A1AD2A18A83}"/>
              </a:ext>
            </a:extLst>
          </p:cNvPr>
          <p:cNvSpPr/>
          <p:nvPr/>
        </p:nvSpPr>
        <p:spPr>
          <a:xfrm>
            <a:off x="3353763" y="4407618"/>
            <a:ext cx="661800" cy="663410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8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A7CE9DE-0F68-4442-8FC0-AF03B4A650E9}"/>
              </a:ext>
            </a:extLst>
          </p:cNvPr>
          <p:cNvGrpSpPr/>
          <p:nvPr/>
        </p:nvGrpSpPr>
        <p:grpSpPr>
          <a:xfrm>
            <a:off x="3335544" y="1786972"/>
            <a:ext cx="732422" cy="663410"/>
            <a:chOff x="3335544" y="1786972"/>
            <a:chExt cx="732422" cy="66341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42B7790-8273-4326-8135-FF569409C844}"/>
                </a:ext>
              </a:extLst>
            </p:cNvPr>
            <p:cNvSpPr/>
            <p:nvPr/>
          </p:nvSpPr>
          <p:spPr>
            <a:xfrm>
              <a:off x="3353763" y="1786972"/>
              <a:ext cx="661800" cy="66341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6F4EB7F-770C-4ABA-BF79-B306F7FBB91B}"/>
                </a:ext>
              </a:extLst>
            </p:cNvPr>
            <p:cNvSpPr txBox="1"/>
            <p:nvPr/>
          </p:nvSpPr>
          <p:spPr>
            <a:xfrm>
              <a:off x="3335544" y="1857067"/>
              <a:ext cx="7324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10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E57CE99-4ECE-4CBE-B3F7-DC3D87569E51}"/>
              </a:ext>
            </a:extLst>
          </p:cNvPr>
          <p:cNvGrpSpPr/>
          <p:nvPr/>
        </p:nvGrpSpPr>
        <p:grpSpPr>
          <a:xfrm>
            <a:off x="4362756" y="751589"/>
            <a:ext cx="732422" cy="663410"/>
            <a:chOff x="4362756" y="751589"/>
            <a:chExt cx="732422" cy="66341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6838AE0-055F-496E-9E7B-61BF13F2FE37}"/>
                </a:ext>
              </a:extLst>
            </p:cNvPr>
            <p:cNvSpPr/>
            <p:nvPr/>
          </p:nvSpPr>
          <p:spPr>
            <a:xfrm>
              <a:off x="4362840" y="751589"/>
              <a:ext cx="661800" cy="66341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A6E326B-7680-490D-B99F-9DBE85113132}"/>
                </a:ext>
              </a:extLst>
            </p:cNvPr>
            <p:cNvSpPr txBox="1"/>
            <p:nvPr/>
          </p:nvSpPr>
          <p:spPr>
            <a:xfrm>
              <a:off x="4362756" y="821684"/>
              <a:ext cx="7324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11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2AC2BCEA-D0B6-4305-A8D1-D3C5CFC18BEE}"/>
              </a:ext>
            </a:extLst>
          </p:cNvPr>
          <p:cNvSpPr txBox="1"/>
          <p:nvPr/>
        </p:nvSpPr>
        <p:spPr>
          <a:xfrm>
            <a:off x="4206240" y="2732442"/>
            <a:ext cx="3973860" cy="1200329"/>
          </a:xfrm>
          <a:prstGeom prst="rect">
            <a:avLst/>
          </a:prstGeom>
          <a:solidFill>
            <a:srgbClr val="0033CC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rush Script MT" panose="03060802040406070304" pitchFamily="66" charset="0"/>
                <a:ea typeface="+mn-ea"/>
                <a:cs typeface="+mn-cs"/>
              </a:rPr>
              <a:t>Let’s Start</a:t>
            </a:r>
            <a:endParaRPr kumimoji="0" lang="en-IN" sz="7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rush Script MT" panose="03060802040406070304" pitchFamily="66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541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16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"/>
                            </p:stCondLst>
                            <p:childTnLst>
                              <p:par>
                                <p:cTn id="2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25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"/>
                            </p:stCondLst>
                            <p:childTnLst>
                              <p:par>
                                <p:cTn id="3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34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"/>
                            </p:stCondLst>
                            <p:childTnLst>
                              <p:par>
                                <p:cTn id="42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43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52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"/>
                            </p:stCondLst>
                            <p:childTnLst>
                              <p:par>
                                <p:cTn id="6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61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"/>
                            </p:stCondLst>
                            <p:childTnLst>
                              <p:par>
                                <p:cTn id="6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70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00"/>
                            </p:stCondLst>
                            <p:childTnLst>
                              <p:par>
                                <p:cTn id="7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79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00"/>
                            </p:stCondLst>
                            <p:childTnLst>
                              <p:par>
                                <p:cTn id="8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88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5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97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5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100"/>
                            </p:stCondLst>
                            <p:childTnLst>
                              <p:par>
                                <p:cTn id="10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106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50"/>
                            </p:stCondLst>
                            <p:childTnLst>
                              <p:par>
                                <p:cTn id="1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200"/>
                            </p:stCondLst>
                            <p:childTnLst>
                              <p:par>
                                <p:cTn id="1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115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1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250"/>
                            </p:stCondLst>
                            <p:childTnLst>
                              <p:par>
                                <p:cTn id="1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9" grpId="0" animBg="1"/>
      <p:bldP spid="20" grpId="0" animBg="1"/>
      <p:bldP spid="2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2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D8D8049-B616-438B-A0CE-B6C722857255}"/>
              </a:ext>
            </a:extLst>
          </p:cNvPr>
          <p:cNvGrpSpPr/>
          <p:nvPr/>
        </p:nvGrpSpPr>
        <p:grpSpPr>
          <a:xfrm>
            <a:off x="4536489" y="1743594"/>
            <a:ext cx="3793387" cy="665867"/>
            <a:chOff x="4536489" y="1743594"/>
            <a:chExt cx="3793387" cy="665867"/>
          </a:xfrm>
        </p:grpSpPr>
        <p:sp>
          <p:nvSpPr>
            <p:cNvPr id="93" name="Arrow: Pentagon 92">
              <a:extLst>
                <a:ext uri="{FF2B5EF4-FFF2-40B4-BE49-F238E27FC236}">
                  <a16:creationId xmlns:a16="http://schemas.microsoft.com/office/drawing/2014/main" id="{EEC3177B-8CC0-4BB5-AC4C-DB241F6B2887}"/>
                </a:ext>
              </a:extLst>
            </p:cNvPr>
            <p:cNvSpPr/>
            <p:nvPr/>
          </p:nvSpPr>
          <p:spPr>
            <a:xfrm>
              <a:off x="4536489" y="1744109"/>
              <a:ext cx="3793387" cy="665352"/>
            </a:xfrm>
            <a:prstGeom prst="homePlate">
              <a:avLst/>
            </a:prstGeom>
            <a:gradFill flip="none" rotWithShape="1">
              <a:gsLst>
                <a:gs pos="100000">
                  <a:srgbClr val="E02929"/>
                </a:gs>
                <a:gs pos="0">
                  <a:srgbClr val="6C000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C946BE1-D3D4-4747-98A8-5ED13E5E8B60}"/>
                </a:ext>
              </a:extLst>
            </p:cNvPr>
            <p:cNvSpPr txBox="1"/>
            <p:nvPr/>
          </p:nvSpPr>
          <p:spPr>
            <a:xfrm>
              <a:off x="5121610" y="1743594"/>
              <a:ext cx="2831087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1</a:t>
              </a:r>
              <a:r>
                <a:rPr lang="en-IN" sz="1600" b="1" dirty="0">
                  <a:solidFill>
                    <a:schemeClr val="bg1"/>
                  </a:solidFill>
                </a:rPr>
                <a:t>. Separate data store for each         Microservice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5E577FE2-7F92-45E1-ADDE-2071AF08EB54}"/>
              </a:ext>
            </a:extLst>
          </p:cNvPr>
          <p:cNvGrpSpPr/>
          <p:nvPr/>
        </p:nvGrpSpPr>
        <p:grpSpPr>
          <a:xfrm>
            <a:off x="5050933" y="2387260"/>
            <a:ext cx="4020716" cy="706432"/>
            <a:chOff x="5050933" y="2387260"/>
            <a:chExt cx="4020716" cy="706432"/>
          </a:xfrm>
        </p:grpSpPr>
        <p:sp>
          <p:nvSpPr>
            <p:cNvPr id="92" name="Arrow: Pentagon 91">
              <a:extLst>
                <a:ext uri="{FF2B5EF4-FFF2-40B4-BE49-F238E27FC236}">
                  <a16:creationId xmlns:a16="http://schemas.microsoft.com/office/drawing/2014/main" id="{8A0E89BE-0539-4A93-A370-F3986AB1FBDB}"/>
                </a:ext>
              </a:extLst>
            </p:cNvPr>
            <p:cNvSpPr/>
            <p:nvPr/>
          </p:nvSpPr>
          <p:spPr>
            <a:xfrm>
              <a:off x="5050933" y="2387260"/>
              <a:ext cx="4020716" cy="706432"/>
            </a:xfrm>
            <a:prstGeom prst="homePlate">
              <a:avLst/>
            </a:prstGeom>
            <a:gradFill flip="none" rotWithShape="1">
              <a:gsLst>
                <a:gs pos="100000">
                  <a:srgbClr val="FFD345"/>
                </a:gs>
                <a:gs pos="0">
                  <a:srgbClr val="7A5D00"/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D4E25B56-7410-4235-BC83-B3943C417604}"/>
                </a:ext>
              </a:extLst>
            </p:cNvPr>
            <p:cNvSpPr txBox="1"/>
            <p:nvPr/>
          </p:nvSpPr>
          <p:spPr>
            <a:xfrm>
              <a:off x="5782079" y="2410390"/>
              <a:ext cx="2786115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2</a:t>
              </a:r>
              <a:r>
                <a:rPr lang="en-IN" sz="1600" b="1" dirty="0">
                  <a:solidFill>
                    <a:schemeClr val="bg1"/>
                  </a:solidFill>
                </a:rPr>
                <a:t>. Keep code at a similar level of maturity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E430AFF-DD47-4F74-94F7-A02F1A671A35}"/>
              </a:ext>
            </a:extLst>
          </p:cNvPr>
          <p:cNvGrpSpPr/>
          <p:nvPr/>
        </p:nvGrpSpPr>
        <p:grpSpPr>
          <a:xfrm>
            <a:off x="5684624" y="3084414"/>
            <a:ext cx="4293878" cy="772789"/>
            <a:chOff x="5684624" y="3084414"/>
            <a:chExt cx="4293878" cy="772789"/>
          </a:xfrm>
        </p:grpSpPr>
        <p:sp>
          <p:nvSpPr>
            <p:cNvPr id="91" name="Arrow: Pentagon 90">
              <a:extLst>
                <a:ext uri="{FF2B5EF4-FFF2-40B4-BE49-F238E27FC236}">
                  <a16:creationId xmlns:a16="http://schemas.microsoft.com/office/drawing/2014/main" id="{48E6A600-6581-4E11-946D-2191AD64B446}"/>
                </a:ext>
              </a:extLst>
            </p:cNvPr>
            <p:cNvSpPr/>
            <p:nvPr/>
          </p:nvSpPr>
          <p:spPr>
            <a:xfrm>
              <a:off x="5684624" y="3084414"/>
              <a:ext cx="4293878" cy="772789"/>
            </a:xfrm>
            <a:prstGeom prst="homePlate">
              <a:avLst>
                <a:gd name="adj" fmla="val 60339"/>
              </a:avLst>
            </a:prstGeom>
            <a:gradFill flip="none" rotWithShape="1">
              <a:gsLst>
                <a:gs pos="100000">
                  <a:srgbClr val="298ED9"/>
                </a:gs>
                <a:gs pos="0">
                  <a:srgbClr val="003258"/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56D6CF60-CFF2-49DA-8A80-CB2272E7B952}"/>
                </a:ext>
              </a:extLst>
            </p:cNvPr>
            <p:cNvSpPr txBox="1"/>
            <p:nvPr/>
          </p:nvSpPr>
          <p:spPr>
            <a:xfrm>
              <a:off x="6567337" y="3112898"/>
              <a:ext cx="2786115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3</a:t>
              </a:r>
              <a:r>
                <a:rPr lang="en-IN" sz="1600" b="1" dirty="0">
                  <a:solidFill>
                    <a:schemeClr val="bg1"/>
                  </a:solidFill>
                </a:rPr>
                <a:t>. Separate build for each </a:t>
              </a:r>
            </a:p>
            <a:p>
              <a:pPr algn="ctr"/>
              <a:r>
                <a:rPr lang="en-IN" sz="1600" b="1" dirty="0">
                  <a:solidFill>
                    <a:schemeClr val="bg1"/>
                  </a:solidFill>
                </a:rPr>
                <a:t>Microservice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F8E6F28-1E6E-4B3F-A994-2490C2ABFDC9}"/>
              </a:ext>
            </a:extLst>
          </p:cNvPr>
          <p:cNvGrpSpPr/>
          <p:nvPr/>
        </p:nvGrpSpPr>
        <p:grpSpPr>
          <a:xfrm>
            <a:off x="6355347" y="3826154"/>
            <a:ext cx="4425695" cy="795373"/>
            <a:chOff x="6355347" y="3826154"/>
            <a:chExt cx="4425695" cy="795373"/>
          </a:xfrm>
        </p:grpSpPr>
        <p:sp>
          <p:nvSpPr>
            <p:cNvPr id="90" name="Arrow: Pentagon 89">
              <a:extLst>
                <a:ext uri="{FF2B5EF4-FFF2-40B4-BE49-F238E27FC236}">
                  <a16:creationId xmlns:a16="http://schemas.microsoft.com/office/drawing/2014/main" id="{27498157-8E6D-47C2-BD44-D2436373E910}"/>
                </a:ext>
              </a:extLst>
            </p:cNvPr>
            <p:cNvSpPr/>
            <p:nvPr/>
          </p:nvSpPr>
          <p:spPr>
            <a:xfrm>
              <a:off x="6355347" y="3826154"/>
              <a:ext cx="4425695" cy="795373"/>
            </a:xfrm>
            <a:prstGeom prst="homePlate">
              <a:avLst>
                <a:gd name="adj" fmla="val 60046"/>
              </a:avLst>
            </a:prstGeom>
            <a:gradFill flip="none" rotWithShape="1">
              <a:gsLst>
                <a:gs pos="100000">
                  <a:srgbClr val="9356C0"/>
                </a:gs>
                <a:gs pos="0">
                  <a:srgbClr val="2B133D"/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D030DDA2-F623-4806-9E30-D3469406C2AE}"/>
                </a:ext>
              </a:extLst>
            </p:cNvPr>
            <p:cNvSpPr txBox="1"/>
            <p:nvPr/>
          </p:nvSpPr>
          <p:spPr>
            <a:xfrm>
              <a:off x="7321458" y="4023372"/>
              <a:ext cx="278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4</a:t>
              </a:r>
              <a:r>
                <a:rPr lang="en-IN" sz="1600" b="1" dirty="0">
                  <a:solidFill>
                    <a:schemeClr val="bg1"/>
                  </a:solidFill>
                </a:rPr>
                <a:t>. Deploy into Containers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71414400-BC18-4BBC-8C89-4E456CFDA57D}"/>
              </a:ext>
            </a:extLst>
          </p:cNvPr>
          <p:cNvGrpSpPr/>
          <p:nvPr/>
        </p:nvGrpSpPr>
        <p:grpSpPr>
          <a:xfrm>
            <a:off x="6642066" y="4625988"/>
            <a:ext cx="4947117" cy="883443"/>
            <a:chOff x="6642066" y="4625988"/>
            <a:chExt cx="4947117" cy="883443"/>
          </a:xfrm>
        </p:grpSpPr>
        <p:sp>
          <p:nvSpPr>
            <p:cNvPr id="89" name="Arrow: Pentagon 88">
              <a:extLst>
                <a:ext uri="{FF2B5EF4-FFF2-40B4-BE49-F238E27FC236}">
                  <a16:creationId xmlns:a16="http://schemas.microsoft.com/office/drawing/2014/main" id="{B0EC0C5F-9677-4116-B48B-2EC135303AB6}"/>
                </a:ext>
              </a:extLst>
            </p:cNvPr>
            <p:cNvSpPr/>
            <p:nvPr/>
          </p:nvSpPr>
          <p:spPr>
            <a:xfrm>
              <a:off x="6642066" y="4625988"/>
              <a:ext cx="4947117" cy="883443"/>
            </a:xfrm>
            <a:prstGeom prst="homePlate">
              <a:avLst>
                <a:gd name="adj" fmla="val 70098"/>
              </a:avLst>
            </a:prstGeom>
            <a:gradFill flip="none" rotWithShape="1">
              <a:gsLst>
                <a:gs pos="100000">
                  <a:srgbClr val="5F6B7D"/>
                </a:gs>
                <a:gs pos="0">
                  <a:srgbClr val="1B212B"/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E52BF3B2-6AD3-49F5-8729-F34B875D88B0}"/>
                </a:ext>
              </a:extLst>
            </p:cNvPr>
            <p:cNvSpPr txBox="1"/>
            <p:nvPr/>
          </p:nvSpPr>
          <p:spPr>
            <a:xfrm>
              <a:off x="8152152" y="4928676"/>
              <a:ext cx="278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5</a:t>
              </a:r>
              <a:r>
                <a:rPr lang="en-IN" sz="1600" b="1" dirty="0">
                  <a:solidFill>
                    <a:schemeClr val="bg1"/>
                  </a:solidFill>
                </a:rPr>
                <a:t>. Treat servers as stateless</a:t>
              </a:r>
            </a:p>
          </p:txBody>
        </p:sp>
      </p:grpSp>
      <p:sp>
        <p:nvSpPr>
          <p:cNvPr id="84" name="Oval 83">
            <a:extLst>
              <a:ext uri="{FF2B5EF4-FFF2-40B4-BE49-F238E27FC236}">
                <a16:creationId xmlns:a16="http://schemas.microsoft.com/office/drawing/2014/main" id="{107D901C-1399-4AA1-ABA1-26F9449F5F51}"/>
              </a:ext>
            </a:extLst>
          </p:cNvPr>
          <p:cNvSpPr/>
          <p:nvPr/>
        </p:nvSpPr>
        <p:spPr>
          <a:xfrm>
            <a:off x="4376146" y="5616223"/>
            <a:ext cx="45719" cy="1001605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C3014FF-1833-41EF-B141-859E72B0247B}"/>
              </a:ext>
            </a:extLst>
          </p:cNvPr>
          <p:cNvGrpSpPr/>
          <p:nvPr/>
        </p:nvGrpSpPr>
        <p:grpSpPr>
          <a:xfrm>
            <a:off x="848858" y="1313545"/>
            <a:ext cx="7103839" cy="5310805"/>
            <a:chOff x="857736" y="1109359"/>
            <a:chExt cx="7103839" cy="5310805"/>
          </a:xfrm>
        </p:grpSpPr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0314D0F8-6B77-42E9-ABDB-D576E790984D}"/>
                </a:ext>
              </a:extLst>
            </p:cNvPr>
            <p:cNvSpPr/>
            <p:nvPr/>
          </p:nvSpPr>
          <p:spPr>
            <a:xfrm rot="5400000">
              <a:off x="3931752" y="1028267"/>
              <a:ext cx="944680" cy="1281274"/>
            </a:xfrm>
            <a:custGeom>
              <a:avLst/>
              <a:gdLst>
                <a:gd name="connsiteX0" fmla="*/ 0 w 812187"/>
                <a:gd name="connsiteY0" fmla="*/ 396519 h 793039"/>
                <a:gd name="connsiteX1" fmla="*/ 641314 w 812187"/>
                <a:gd name="connsiteY1" fmla="*/ 0 h 793039"/>
                <a:gd name="connsiteX2" fmla="*/ 812187 w 812187"/>
                <a:gd name="connsiteY2" fmla="*/ 396522 h 793039"/>
                <a:gd name="connsiteX3" fmla="*/ 641316 w 812187"/>
                <a:gd name="connsiteY3" fmla="*/ 793039 h 793039"/>
                <a:gd name="connsiteX4" fmla="*/ 0 w 812187"/>
                <a:gd name="connsiteY4" fmla="*/ 396519 h 793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187" h="793039">
                  <a:moveTo>
                    <a:pt x="0" y="396519"/>
                  </a:moveTo>
                  <a:lnTo>
                    <a:pt x="641314" y="0"/>
                  </a:lnTo>
                  <a:lnTo>
                    <a:pt x="812187" y="396522"/>
                  </a:lnTo>
                  <a:lnTo>
                    <a:pt x="641316" y="793039"/>
                  </a:lnTo>
                  <a:lnTo>
                    <a:pt x="0" y="396519"/>
                  </a:lnTo>
                  <a:close/>
                </a:path>
              </a:pathLst>
            </a:custGeom>
            <a:solidFill>
              <a:srgbClr val="D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31C26C3A-71A5-4A64-ABE3-B95BF31BE14F}"/>
                </a:ext>
              </a:extLst>
            </p:cNvPr>
            <p:cNvSpPr/>
            <p:nvPr/>
          </p:nvSpPr>
          <p:spPr>
            <a:xfrm rot="5400000">
              <a:off x="4004431" y="1374540"/>
              <a:ext cx="799322" cy="2434236"/>
            </a:xfrm>
            <a:custGeom>
              <a:avLst/>
              <a:gdLst>
                <a:gd name="connsiteX0" fmla="*/ 0 w 687216"/>
                <a:gd name="connsiteY0" fmla="*/ 224182 h 1506660"/>
                <a:gd name="connsiteX1" fmla="*/ 362583 w 687216"/>
                <a:gd name="connsiteY1" fmla="*/ 0 h 1506660"/>
                <a:gd name="connsiteX2" fmla="*/ 687216 w 687216"/>
                <a:gd name="connsiteY2" fmla="*/ 753332 h 1506660"/>
                <a:gd name="connsiteX3" fmla="*/ 362584 w 687216"/>
                <a:gd name="connsiteY3" fmla="*/ 1506660 h 1506660"/>
                <a:gd name="connsiteX4" fmla="*/ 2 w 687216"/>
                <a:gd name="connsiteY4" fmla="*/ 1282479 h 1506660"/>
                <a:gd name="connsiteX5" fmla="*/ 228184 w 687216"/>
                <a:gd name="connsiteY5" fmla="*/ 753333 h 1506660"/>
                <a:gd name="connsiteX6" fmla="*/ 0 w 687216"/>
                <a:gd name="connsiteY6" fmla="*/ 224182 h 1506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16" h="1506660">
                  <a:moveTo>
                    <a:pt x="0" y="224182"/>
                  </a:moveTo>
                  <a:lnTo>
                    <a:pt x="362583" y="0"/>
                  </a:lnTo>
                  <a:lnTo>
                    <a:pt x="687216" y="753332"/>
                  </a:lnTo>
                  <a:lnTo>
                    <a:pt x="362584" y="1506660"/>
                  </a:lnTo>
                  <a:lnTo>
                    <a:pt x="2" y="1282479"/>
                  </a:lnTo>
                  <a:lnTo>
                    <a:pt x="228184" y="753333"/>
                  </a:lnTo>
                  <a:lnTo>
                    <a:pt x="0" y="224182"/>
                  </a:lnTo>
                  <a:close/>
                </a:path>
              </a:pathLst>
            </a:custGeom>
            <a:solidFill>
              <a:srgbClr val="FFCA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C8B56CB-FE67-40A4-930A-D43579223FAE}"/>
                </a:ext>
              </a:extLst>
            </p:cNvPr>
            <p:cNvSpPr/>
            <p:nvPr/>
          </p:nvSpPr>
          <p:spPr>
            <a:xfrm rot="5400000">
              <a:off x="3856596" y="1537870"/>
              <a:ext cx="1094992" cy="3745520"/>
            </a:xfrm>
            <a:custGeom>
              <a:avLst/>
              <a:gdLst>
                <a:gd name="connsiteX0" fmla="*/ 0 w 941418"/>
                <a:gd name="connsiteY0" fmla="*/ 273230 h 2318273"/>
                <a:gd name="connsiteX1" fmla="*/ 441912 w 941418"/>
                <a:gd name="connsiteY1" fmla="*/ 0 h 2318273"/>
                <a:gd name="connsiteX2" fmla="*/ 941418 w 941418"/>
                <a:gd name="connsiteY2" fmla="*/ 1159136 h 2318273"/>
                <a:gd name="connsiteX3" fmla="*/ 441911 w 941418"/>
                <a:gd name="connsiteY3" fmla="*/ 2318273 h 2318273"/>
                <a:gd name="connsiteX4" fmla="*/ 1 w 941418"/>
                <a:gd name="connsiteY4" fmla="*/ 2045044 h 2318273"/>
                <a:gd name="connsiteX5" fmla="*/ 382027 w 941418"/>
                <a:gd name="connsiteY5" fmla="*/ 1159139 h 2318273"/>
                <a:gd name="connsiteX6" fmla="*/ 0 w 941418"/>
                <a:gd name="connsiteY6" fmla="*/ 273230 h 2318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1418" h="2318273">
                  <a:moveTo>
                    <a:pt x="0" y="273230"/>
                  </a:moveTo>
                  <a:lnTo>
                    <a:pt x="441912" y="0"/>
                  </a:lnTo>
                  <a:lnTo>
                    <a:pt x="941418" y="1159136"/>
                  </a:lnTo>
                  <a:lnTo>
                    <a:pt x="441911" y="2318273"/>
                  </a:lnTo>
                  <a:lnTo>
                    <a:pt x="1" y="2045044"/>
                  </a:lnTo>
                  <a:lnTo>
                    <a:pt x="382027" y="1159139"/>
                  </a:lnTo>
                  <a:lnTo>
                    <a:pt x="0" y="273230"/>
                  </a:lnTo>
                  <a:close/>
                </a:path>
              </a:pathLst>
            </a:custGeom>
            <a:solidFill>
              <a:srgbClr val="0078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408E432-205C-457C-AFB5-0F2DBD6F6AC0}"/>
                </a:ext>
              </a:extLst>
            </p:cNvPr>
            <p:cNvSpPr/>
            <p:nvPr/>
          </p:nvSpPr>
          <p:spPr>
            <a:xfrm rot="5400000">
              <a:off x="3668354" y="1716461"/>
              <a:ext cx="1471477" cy="5291410"/>
            </a:xfrm>
            <a:custGeom>
              <a:avLst/>
              <a:gdLst>
                <a:gd name="connsiteX0" fmla="*/ 0 w 1265100"/>
                <a:gd name="connsiteY0" fmla="*/ 2929203 h 3275095"/>
                <a:gd name="connsiteX1" fmla="*/ 556996 w 1265100"/>
                <a:gd name="connsiteY1" fmla="*/ 1637547 h 3275095"/>
                <a:gd name="connsiteX2" fmla="*/ 1 w 1265100"/>
                <a:gd name="connsiteY2" fmla="*/ 345892 h 3275095"/>
                <a:gd name="connsiteX3" fmla="*/ 559432 w 1265100"/>
                <a:gd name="connsiteY3" fmla="*/ 0 h 3275095"/>
                <a:gd name="connsiteX4" fmla="*/ 1265100 w 1265100"/>
                <a:gd name="connsiteY4" fmla="*/ 1637548 h 3275095"/>
                <a:gd name="connsiteX5" fmla="*/ 559432 w 1265100"/>
                <a:gd name="connsiteY5" fmla="*/ 3275095 h 3275095"/>
                <a:gd name="connsiteX6" fmla="*/ 0 w 1265100"/>
                <a:gd name="connsiteY6" fmla="*/ 2929203 h 3275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5100" h="3275095">
                  <a:moveTo>
                    <a:pt x="0" y="2929203"/>
                  </a:moveTo>
                  <a:lnTo>
                    <a:pt x="556996" y="1637547"/>
                  </a:lnTo>
                  <a:lnTo>
                    <a:pt x="1" y="345892"/>
                  </a:lnTo>
                  <a:lnTo>
                    <a:pt x="559432" y="0"/>
                  </a:lnTo>
                  <a:lnTo>
                    <a:pt x="1265100" y="1637548"/>
                  </a:lnTo>
                  <a:lnTo>
                    <a:pt x="559432" y="3275095"/>
                  </a:lnTo>
                  <a:lnTo>
                    <a:pt x="0" y="2929203"/>
                  </a:lnTo>
                  <a:close/>
                </a:path>
              </a:pathLst>
            </a:custGeom>
            <a:solidFill>
              <a:srgbClr val="7E3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A78BD7F-368E-4B35-9C89-DB0D83D35162}"/>
                </a:ext>
              </a:extLst>
            </p:cNvPr>
            <p:cNvSpPr/>
            <p:nvPr/>
          </p:nvSpPr>
          <p:spPr>
            <a:xfrm rot="5400000">
              <a:off x="3457153" y="1930823"/>
              <a:ext cx="1893882" cy="7084800"/>
            </a:xfrm>
            <a:custGeom>
              <a:avLst/>
              <a:gdLst>
                <a:gd name="connsiteX0" fmla="*/ 0 w 1628262"/>
                <a:gd name="connsiteY0" fmla="*/ 422557 h 4385106"/>
                <a:gd name="connsiteX1" fmla="*/ 683427 w 1628262"/>
                <a:gd name="connsiteY1" fmla="*/ 0 h 4385106"/>
                <a:gd name="connsiteX2" fmla="*/ 1628262 w 1628262"/>
                <a:gd name="connsiteY2" fmla="*/ 2192553 h 4385106"/>
                <a:gd name="connsiteX3" fmla="*/ 683425 w 1628262"/>
                <a:gd name="connsiteY3" fmla="*/ 4385106 h 4385106"/>
                <a:gd name="connsiteX4" fmla="*/ 1 w 1628262"/>
                <a:gd name="connsiteY4" fmla="*/ 3962550 h 4385106"/>
                <a:gd name="connsiteX5" fmla="*/ 763268 w 1628262"/>
                <a:gd name="connsiteY5" fmla="*/ 2192554 h 4385106"/>
                <a:gd name="connsiteX6" fmla="*/ 0 w 1628262"/>
                <a:gd name="connsiteY6" fmla="*/ 422557 h 4385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28262" h="4385106">
                  <a:moveTo>
                    <a:pt x="0" y="422557"/>
                  </a:moveTo>
                  <a:lnTo>
                    <a:pt x="683427" y="0"/>
                  </a:lnTo>
                  <a:lnTo>
                    <a:pt x="1628262" y="2192553"/>
                  </a:lnTo>
                  <a:lnTo>
                    <a:pt x="683425" y="4385106"/>
                  </a:lnTo>
                  <a:lnTo>
                    <a:pt x="1" y="3962550"/>
                  </a:lnTo>
                  <a:lnTo>
                    <a:pt x="763268" y="2192554"/>
                  </a:lnTo>
                  <a:lnTo>
                    <a:pt x="0" y="422557"/>
                  </a:lnTo>
                  <a:close/>
                </a:path>
              </a:pathLst>
            </a:custGeom>
            <a:solidFill>
              <a:srgbClr val="404F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E97F0B5-756F-4FB1-9585-8EF1D604421F}"/>
                </a:ext>
              </a:extLst>
            </p:cNvPr>
            <p:cNvSpPr/>
            <p:nvPr/>
          </p:nvSpPr>
          <p:spPr>
            <a:xfrm rot="5400000">
              <a:off x="290126" y="1768859"/>
              <a:ext cx="4672700" cy="3537479"/>
            </a:xfrm>
            <a:custGeom>
              <a:avLst/>
              <a:gdLst>
                <a:gd name="connsiteX0" fmla="*/ 3323990 w 4672700"/>
                <a:gd name="connsiteY0" fmla="*/ 2854776 h 3537479"/>
                <a:gd name="connsiteX1" fmla="*/ 3771184 w 4672700"/>
                <a:gd name="connsiteY1" fmla="*/ 1414285 h 3537479"/>
                <a:gd name="connsiteX2" fmla="*/ 4672700 w 4672700"/>
                <a:gd name="connsiteY2" fmla="*/ 1752375 h 3537479"/>
                <a:gd name="connsiteX3" fmla="*/ 4118902 w 4672700"/>
                <a:gd name="connsiteY3" fmla="*/ 3537479 h 3537479"/>
                <a:gd name="connsiteX4" fmla="*/ 2424135 w 4672700"/>
                <a:gd name="connsiteY4" fmla="*/ 2081945 h 3537479"/>
                <a:gd name="connsiteX5" fmla="*/ 2750267 w 4672700"/>
                <a:gd name="connsiteY5" fmla="*/ 1031416 h 3537479"/>
                <a:gd name="connsiteX6" fmla="*/ 3488246 w 4672700"/>
                <a:gd name="connsiteY6" fmla="*/ 1308176 h 3537479"/>
                <a:gd name="connsiteX7" fmla="*/ 3074827 w 4672700"/>
                <a:gd name="connsiteY7" fmla="*/ 2640785 h 3537479"/>
                <a:gd name="connsiteX8" fmla="*/ 1660842 w 4672700"/>
                <a:gd name="connsiteY8" fmla="*/ 1426398 h 3537479"/>
                <a:gd name="connsiteX9" fmla="*/ 1884284 w 4672700"/>
                <a:gd name="connsiteY9" fmla="*/ 706652 h 3537479"/>
                <a:gd name="connsiteX10" fmla="*/ 2467254 w 4672700"/>
                <a:gd name="connsiteY10" fmla="*/ 925280 h 3537479"/>
                <a:gd name="connsiteX11" fmla="*/ 2174841 w 4672700"/>
                <a:gd name="connsiteY11" fmla="*/ 1867841 h 3537479"/>
                <a:gd name="connsiteX12" fmla="*/ 989707 w 4672700"/>
                <a:gd name="connsiteY12" fmla="*/ 850001 h 3537479"/>
                <a:gd name="connsiteX13" fmla="*/ 1122858 w 4672700"/>
                <a:gd name="connsiteY13" fmla="*/ 421099 h 3537479"/>
                <a:gd name="connsiteX14" fmla="*/ 1601209 w 4672700"/>
                <a:gd name="connsiteY14" fmla="*/ 600492 h 3537479"/>
                <a:gd name="connsiteX15" fmla="*/ 1411437 w 4672700"/>
                <a:gd name="connsiteY15" fmla="*/ 1212199 h 3537479"/>
                <a:gd name="connsiteX16" fmla="*/ 0 w 4672700"/>
                <a:gd name="connsiteY16" fmla="*/ 0 h 3537479"/>
                <a:gd name="connsiteX17" fmla="*/ 839728 w 4672700"/>
                <a:gd name="connsiteY17" fmla="*/ 314919 h 3537479"/>
                <a:gd name="connsiteX18" fmla="*/ 740206 w 4672700"/>
                <a:gd name="connsiteY18" fmla="*/ 635718 h 3537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72700" h="3537479">
                  <a:moveTo>
                    <a:pt x="3323990" y="2854776"/>
                  </a:moveTo>
                  <a:lnTo>
                    <a:pt x="3771184" y="1414285"/>
                  </a:lnTo>
                  <a:lnTo>
                    <a:pt x="4672700" y="1752375"/>
                  </a:lnTo>
                  <a:lnTo>
                    <a:pt x="4118902" y="3537479"/>
                  </a:lnTo>
                  <a:close/>
                  <a:moveTo>
                    <a:pt x="2424135" y="2081945"/>
                  </a:moveTo>
                  <a:lnTo>
                    <a:pt x="2750267" y="1031416"/>
                  </a:lnTo>
                  <a:lnTo>
                    <a:pt x="3488246" y="1308176"/>
                  </a:lnTo>
                  <a:lnTo>
                    <a:pt x="3074827" y="2640785"/>
                  </a:lnTo>
                  <a:close/>
                  <a:moveTo>
                    <a:pt x="1660842" y="1426398"/>
                  </a:moveTo>
                  <a:lnTo>
                    <a:pt x="1884284" y="706652"/>
                  </a:lnTo>
                  <a:lnTo>
                    <a:pt x="2467254" y="925280"/>
                  </a:lnTo>
                  <a:lnTo>
                    <a:pt x="2174841" y="1867841"/>
                  </a:lnTo>
                  <a:close/>
                  <a:moveTo>
                    <a:pt x="989707" y="850001"/>
                  </a:moveTo>
                  <a:lnTo>
                    <a:pt x="1122858" y="421099"/>
                  </a:lnTo>
                  <a:lnTo>
                    <a:pt x="1601209" y="600492"/>
                  </a:lnTo>
                  <a:lnTo>
                    <a:pt x="1411437" y="1212199"/>
                  </a:lnTo>
                  <a:close/>
                  <a:moveTo>
                    <a:pt x="0" y="0"/>
                  </a:moveTo>
                  <a:lnTo>
                    <a:pt x="839728" y="314919"/>
                  </a:lnTo>
                  <a:lnTo>
                    <a:pt x="740206" y="635718"/>
                  </a:lnTo>
                  <a:close/>
                </a:path>
              </a:pathLst>
            </a:cu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1D81002-7D7A-48DB-AD46-665160263BD9}"/>
                </a:ext>
              </a:extLst>
            </p:cNvPr>
            <p:cNvSpPr/>
            <p:nvPr/>
          </p:nvSpPr>
          <p:spPr>
            <a:xfrm rot="5400000">
              <a:off x="4264317" y="1341291"/>
              <a:ext cx="944680" cy="646305"/>
            </a:xfrm>
            <a:custGeom>
              <a:avLst/>
              <a:gdLst>
                <a:gd name="connsiteX0" fmla="*/ 0 w 944680"/>
                <a:gd name="connsiteY0" fmla="*/ 640636 h 646305"/>
                <a:gd name="connsiteX1" fmla="*/ 745932 w 944680"/>
                <a:gd name="connsiteY1" fmla="*/ 0 h 646305"/>
                <a:gd name="connsiteX2" fmla="*/ 944680 w 944680"/>
                <a:gd name="connsiteY2" fmla="*/ 640641 h 646305"/>
                <a:gd name="connsiteX3" fmla="*/ 942923 w 944680"/>
                <a:gd name="connsiteY3" fmla="*/ 646305 h 646305"/>
                <a:gd name="connsiteX4" fmla="*/ 6601 w 944680"/>
                <a:gd name="connsiteY4" fmla="*/ 646305 h 646305"/>
                <a:gd name="connsiteX5" fmla="*/ 0 w 944680"/>
                <a:gd name="connsiteY5" fmla="*/ 640636 h 64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4680" h="646305">
                  <a:moveTo>
                    <a:pt x="0" y="640636"/>
                  </a:moveTo>
                  <a:lnTo>
                    <a:pt x="745932" y="0"/>
                  </a:lnTo>
                  <a:lnTo>
                    <a:pt x="944680" y="640641"/>
                  </a:lnTo>
                  <a:lnTo>
                    <a:pt x="942923" y="646305"/>
                  </a:lnTo>
                  <a:lnTo>
                    <a:pt x="6601" y="646305"/>
                  </a:lnTo>
                  <a:lnTo>
                    <a:pt x="0" y="640636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209A1E3-1D19-487C-8F7B-BE08208D8DC8}"/>
                </a:ext>
              </a:extLst>
            </p:cNvPr>
            <p:cNvSpPr/>
            <p:nvPr/>
          </p:nvSpPr>
          <p:spPr>
            <a:xfrm rot="5400000">
              <a:off x="4625237" y="1975804"/>
              <a:ext cx="799322" cy="1222786"/>
            </a:xfrm>
            <a:custGeom>
              <a:avLst/>
              <a:gdLst>
                <a:gd name="connsiteX0" fmla="*/ 0 w 799322"/>
                <a:gd name="connsiteY0" fmla="*/ 362200 h 1222786"/>
                <a:gd name="connsiteX1" fmla="*/ 421731 w 799322"/>
                <a:gd name="connsiteY1" fmla="*/ 0 h 1222786"/>
                <a:gd name="connsiteX2" fmla="*/ 799322 w 799322"/>
                <a:gd name="connsiteY2" fmla="*/ 1217121 h 1222786"/>
                <a:gd name="connsiteX3" fmla="*/ 797565 w 799322"/>
                <a:gd name="connsiteY3" fmla="*/ 1222786 h 1222786"/>
                <a:gd name="connsiteX4" fmla="*/ 263650 w 799322"/>
                <a:gd name="connsiteY4" fmla="*/ 1222786 h 1222786"/>
                <a:gd name="connsiteX5" fmla="*/ 265408 w 799322"/>
                <a:gd name="connsiteY5" fmla="*/ 1217123 h 1222786"/>
                <a:gd name="connsiteX6" fmla="*/ 0 w 799322"/>
                <a:gd name="connsiteY6" fmla="*/ 362200 h 1222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322" h="1222786">
                  <a:moveTo>
                    <a:pt x="0" y="362200"/>
                  </a:moveTo>
                  <a:lnTo>
                    <a:pt x="421731" y="0"/>
                  </a:lnTo>
                  <a:lnTo>
                    <a:pt x="799322" y="1217121"/>
                  </a:lnTo>
                  <a:lnTo>
                    <a:pt x="797565" y="1222786"/>
                  </a:lnTo>
                  <a:lnTo>
                    <a:pt x="263650" y="1222786"/>
                  </a:lnTo>
                  <a:lnTo>
                    <a:pt x="265408" y="1217123"/>
                  </a:lnTo>
                  <a:lnTo>
                    <a:pt x="0" y="36220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754CEF1-4AC5-4989-889D-112E98D1F89B}"/>
                </a:ext>
              </a:extLst>
            </p:cNvPr>
            <p:cNvSpPr/>
            <p:nvPr/>
          </p:nvSpPr>
          <p:spPr>
            <a:xfrm rot="5400000">
              <a:off x="4805223" y="2466955"/>
              <a:ext cx="1094992" cy="1878428"/>
            </a:xfrm>
            <a:custGeom>
              <a:avLst/>
              <a:gdLst>
                <a:gd name="connsiteX0" fmla="*/ 0 w 1094992"/>
                <a:gd name="connsiteY0" fmla="*/ 441444 h 1878428"/>
                <a:gd name="connsiteX1" fmla="*/ 514001 w 1094992"/>
                <a:gd name="connsiteY1" fmla="*/ 0 h 1878428"/>
                <a:gd name="connsiteX2" fmla="*/ 1094992 w 1094992"/>
                <a:gd name="connsiteY2" fmla="*/ 1872759 h 1878428"/>
                <a:gd name="connsiteX3" fmla="*/ 1093233 w 1094992"/>
                <a:gd name="connsiteY3" fmla="*/ 1878428 h 1878428"/>
                <a:gd name="connsiteX4" fmla="*/ 442589 w 1094992"/>
                <a:gd name="connsiteY4" fmla="*/ 1878428 h 1878428"/>
                <a:gd name="connsiteX5" fmla="*/ 444347 w 1094992"/>
                <a:gd name="connsiteY5" fmla="*/ 1872764 h 1878428"/>
                <a:gd name="connsiteX6" fmla="*/ 0 w 1094992"/>
                <a:gd name="connsiteY6" fmla="*/ 441444 h 1878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4992" h="1878428">
                  <a:moveTo>
                    <a:pt x="0" y="441444"/>
                  </a:moveTo>
                  <a:lnTo>
                    <a:pt x="514001" y="0"/>
                  </a:lnTo>
                  <a:lnTo>
                    <a:pt x="1094992" y="1872759"/>
                  </a:lnTo>
                  <a:lnTo>
                    <a:pt x="1093233" y="1878428"/>
                  </a:lnTo>
                  <a:lnTo>
                    <a:pt x="442589" y="1878428"/>
                  </a:lnTo>
                  <a:lnTo>
                    <a:pt x="444347" y="1872764"/>
                  </a:lnTo>
                  <a:lnTo>
                    <a:pt x="0" y="441444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2D25DBF-BB97-49C0-9AC6-145429B85AEB}"/>
                </a:ext>
              </a:extLst>
            </p:cNvPr>
            <p:cNvSpPr/>
            <p:nvPr/>
          </p:nvSpPr>
          <p:spPr>
            <a:xfrm rot="5400000">
              <a:off x="5003454" y="3032019"/>
              <a:ext cx="1471476" cy="2651374"/>
            </a:xfrm>
            <a:custGeom>
              <a:avLst/>
              <a:gdLst>
                <a:gd name="connsiteX0" fmla="*/ 0 w 1471476"/>
                <a:gd name="connsiteY0" fmla="*/ 558841 h 2651374"/>
                <a:gd name="connsiteX1" fmla="*/ 650691 w 1471476"/>
                <a:gd name="connsiteY1" fmla="*/ 0 h 2651374"/>
                <a:gd name="connsiteX2" fmla="*/ 1471476 w 1471476"/>
                <a:gd name="connsiteY2" fmla="*/ 2645706 h 2651374"/>
                <a:gd name="connsiteX3" fmla="*/ 1469718 w 1471476"/>
                <a:gd name="connsiteY3" fmla="*/ 2651374 h 2651374"/>
                <a:gd name="connsiteX4" fmla="*/ 646098 w 1471476"/>
                <a:gd name="connsiteY4" fmla="*/ 2651374 h 2651374"/>
                <a:gd name="connsiteX5" fmla="*/ 647858 w 1471476"/>
                <a:gd name="connsiteY5" fmla="*/ 2645705 h 2651374"/>
                <a:gd name="connsiteX6" fmla="*/ 0 w 1471476"/>
                <a:gd name="connsiteY6" fmla="*/ 558841 h 265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1476" h="2651374">
                  <a:moveTo>
                    <a:pt x="0" y="558841"/>
                  </a:moveTo>
                  <a:lnTo>
                    <a:pt x="650691" y="0"/>
                  </a:lnTo>
                  <a:lnTo>
                    <a:pt x="1471476" y="2645706"/>
                  </a:lnTo>
                  <a:lnTo>
                    <a:pt x="1469718" y="2651374"/>
                  </a:lnTo>
                  <a:lnTo>
                    <a:pt x="646098" y="2651374"/>
                  </a:lnTo>
                  <a:lnTo>
                    <a:pt x="647858" y="2645705"/>
                  </a:lnTo>
                  <a:lnTo>
                    <a:pt x="0" y="558841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8F1339E-5818-450D-97D3-22A894AFA68D}"/>
                </a:ext>
              </a:extLst>
            </p:cNvPr>
            <p:cNvSpPr/>
            <p:nvPr/>
          </p:nvSpPr>
          <p:spPr>
            <a:xfrm rot="5400000">
              <a:off x="5240599" y="3694727"/>
              <a:ext cx="1893882" cy="3548070"/>
            </a:xfrm>
            <a:custGeom>
              <a:avLst/>
              <a:gdLst>
                <a:gd name="connsiteX0" fmla="*/ 0 w 1893882"/>
                <a:gd name="connsiteY0" fmla="*/ 682704 h 3548070"/>
                <a:gd name="connsiteX1" fmla="*/ 794915 w 1893882"/>
                <a:gd name="connsiteY1" fmla="*/ 0 h 3548070"/>
                <a:gd name="connsiteX2" fmla="*/ 1893882 w 1893882"/>
                <a:gd name="connsiteY2" fmla="*/ 3542400 h 3548070"/>
                <a:gd name="connsiteX3" fmla="*/ 1892123 w 1893882"/>
                <a:gd name="connsiteY3" fmla="*/ 3548070 h 3548070"/>
                <a:gd name="connsiteX4" fmla="*/ 886021 w 1893882"/>
                <a:gd name="connsiteY4" fmla="*/ 3548070 h 3548070"/>
                <a:gd name="connsiteX5" fmla="*/ 887781 w 1893882"/>
                <a:gd name="connsiteY5" fmla="*/ 3542401 h 3548070"/>
                <a:gd name="connsiteX6" fmla="*/ 0 w 1893882"/>
                <a:gd name="connsiteY6" fmla="*/ 682704 h 3548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3882" h="3548070">
                  <a:moveTo>
                    <a:pt x="0" y="682704"/>
                  </a:moveTo>
                  <a:lnTo>
                    <a:pt x="794915" y="0"/>
                  </a:lnTo>
                  <a:lnTo>
                    <a:pt x="1893882" y="3542400"/>
                  </a:lnTo>
                  <a:lnTo>
                    <a:pt x="1892123" y="3548070"/>
                  </a:lnTo>
                  <a:lnTo>
                    <a:pt x="886021" y="3548070"/>
                  </a:lnTo>
                  <a:lnTo>
                    <a:pt x="887781" y="3542401"/>
                  </a:lnTo>
                  <a:lnTo>
                    <a:pt x="0" y="682704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1E399F2-63B2-4555-85C1-CDFC0717EF87}"/>
                </a:ext>
              </a:extLst>
            </p:cNvPr>
            <p:cNvSpPr/>
            <p:nvPr/>
          </p:nvSpPr>
          <p:spPr>
            <a:xfrm>
              <a:off x="1543851" y="4395505"/>
              <a:ext cx="5737707" cy="1025452"/>
            </a:xfrm>
            <a:custGeom>
              <a:avLst/>
              <a:gdLst>
                <a:gd name="connsiteX0" fmla="*/ 5107843 w 5737707"/>
                <a:gd name="connsiteY0" fmla="*/ 0 h 1025452"/>
                <a:gd name="connsiteX1" fmla="*/ 5737707 w 5737707"/>
                <a:gd name="connsiteY1" fmla="*/ 121381 h 1025452"/>
                <a:gd name="connsiteX2" fmla="*/ 2861358 w 5737707"/>
                <a:gd name="connsiteY2" fmla="*/ 1025452 h 1025452"/>
                <a:gd name="connsiteX3" fmla="*/ 0 w 5737707"/>
                <a:gd name="connsiteY3" fmla="*/ 131375 h 1025452"/>
                <a:gd name="connsiteX4" fmla="*/ 633429 w 5737707"/>
                <a:gd name="connsiteY4" fmla="*/ 6455 h 1025452"/>
                <a:gd name="connsiteX5" fmla="*/ 2862157 w 5737707"/>
                <a:gd name="connsiteY5" fmla="*/ 700170 h 102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37707" h="1025452">
                  <a:moveTo>
                    <a:pt x="5107843" y="0"/>
                  </a:moveTo>
                  <a:lnTo>
                    <a:pt x="5737707" y="121381"/>
                  </a:lnTo>
                  <a:lnTo>
                    <a:pt x="2861358" y="1025452"/>
                  </a:lnTo>
                  <a:lnTo>
                    <a:pt x="0" y="131375"/>
                  </a:lnTo>
                  <a:lnTo>
                    <a:pt x="633429" y="6455"/>
                  </a:lnTo>
                  <a:lnTo>
                    <a:pt x="2862157" y="70017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B6B45C4A-8375-4173-9A6A-6D3A2FE06D10}"/>
                </a:ext>
              </a:extLst>
            </p:cNvPr>
            <p:cNvSpPr/>
            <p:nvPr/>
          </p:nvSpPr>
          <p:spPr>
            <a:xfrm>
              <a:off x="2306645" y="3504579"/>
              <a:ext cx="4209004" cy="772789"/>
            </a:xfrm>
            <a:custGeom>
              <a:avLst/>
              <a:gdLst>
                <a:gd name="connsiteX0" fmla="*/ 3571115 w 4209004"/>
                <a:gd name="connsiteY0" fmla="*/ 0 h 772789"/>
                <a:gd name="connsiteX1" fmla="*/ 4209004 w 4209004"/>
                <a:gd name="connsiteY1" fmla="*/ 115476 h 772789"/>
                <a:gd name="connsiteX2" fmla="*/ 2105246 w 4209004"/>
                <a:gd name="connsiteY2" fmla="*/ 772789 h 772789"/>
                <a:gd name="connsiteX3" fmla="*/ 0 w 4209004"/>
                <a:gd name="connsiteY3" fmla="*/ 118209 h 772789"/>
                <a:gd name="connsiteX4" fmla="*/ 636232 w 4209004"/>
                <a:gd name="connsiteY4" fmla="*/ 1249 h 772789"/>
                <a:gd name="connsiteX5" fmla="*/ 2105246 w 4209004"/>
                <a:gd name="connsiteY5" fmla="*/ 458006 h 772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09004" h="772789">
                  <a:moveTo>
                    <a:pt x="3571115" y="0"/>
                  </a:moveTo>
                  <a:lnTo>
                    <a:pt x="4209004" y="115476"/>
                  </a:lnTo>
                  <a:lnTo>
                    <a:pt x="2105246" y="772789"/>
                  </a:lnTo>
                  <a:lnTo>
                    <a:pt x="0" y="118209"/>
                  </a:lnTo>
                  <a:lnTo>
                    <a:pt x="636232" y="1249"/>
                  </a:lnTo>
                  <a:lnTo>
                    <a:pt x="2105246" y="458006"/>
                  </a:lnTo>
                  <a:close/>
                </a:path>
              </a:pathLst>
            </a:custGeom>
            <a:solidFill>
              <a:srgbClr val="441D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ACDEE97-F39D-4355-BF88-65ABBB73848C}"/>
                </a:ext>
              </a:extLst>
            </p:cNvPr>
            <p:cNvSpPr/>
            <p:nvPr/>
          </p:nvSpPr>
          <p:spPr>
            <a:xfrm>
              <a:off x="2967876" y="2737418"/>
              <a:ext cx="2891257" cy="572300"/>
            </a:xfrm>
            <a:custGeom>
              <a:avLst/>
              <a:gdLst>
                <a:gd name="connsiteX0" fmla="*/ 2247847 w 2891257"/>
                <a:gd name="connsiteY0" fmla="*/ 0 h 572300"/>
                <a:gd name="connsiteX1" fmla="*/ 2891257 w 2891257"/>
                <a:gd name="connsiteY1" fmla="*/ 121298 h 572300"/>
                <a:gd name="connsiteX2" fmla="*/ 1445780 w 2891257"/>
                <a:gd name="connsiteY2" fmla="*/ 572300 h 572300"/>
                <a:gd name="connsiteX3" fmla="*/ 0 w 2891257"/>
                <a:gd name="connsiteY3" fmla="*/ 128943 h 572300"/>
                <a:gd name="connsiteX4" fmla="*/ 636790 w 2891257"/>
                <a:gd name="connsiteY4" fmla="*/ 3629 h 572300"/>
                <a:gd name="connsiteX5" fmla="*/ 1443422 w 2891257"/>
                <a:gd name="connsiteY5" fmla="*/ 250988 h 57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1257" h="572300">
                  <a:moveTo>
                    <a:pt x="2247847" y="0"/>
                  </a:moveTo>
                  <a:lnTo>
                    <a:pt x="2891257" y="121298"/>
                  </a:lnTo>
                  <a:lnTo>
                    <a:pt x="1445780" y="572300"/>
                  </a:lnTo>
                  <a:lnTo>
                    <a:pt x="0" y="128943"/>
                  </a:lnTo>
                  <a:lnTo>
                    <a:pt x="636790" y="3629"/>
                  </a:lnTo>
                  <a:lnTo>
                    <a:pt x="1443422" y="250988"/>
                  </a:lnTo>
                  <a:close/>
                </a:path>
              </a:pathLst>
            </a:custGeom>
            <a:solidFill>
              <a:srgbClr val="003E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391957C-46DC-420C-9CAE-3E0E68769C62}"/>
                </a:ext>
              </a:extLst>
            </p:cNvPr>
            <p:cNvSpPr/>
            <p:nvPr/>
          </p:nvSpPr>
          <p:spPr>
            <a:xfrm>
              <a:off x="3542383" y="2074215"/>
              <a:ext cx="1727985" cy="388262"/>
            </a:xfrm>
            <a:custGeom>
              <a:avLst/>
              <a:gdLst>
                <a:gd name="connsiteX0" fmla="*/ 1076266 w 1727985"/>
                <a:gd name="connsiteY0" fmla="*/ 0 h 388262"/>
                <a:gd name="connsiteX1" fmla="*/ 1727985 w 1727985"/>
                <a:gd name="connsiteY1" fmla="*/ 113412 h 388262"/>
                <a:gd name="connsiteX2" fmla="*/ 860457 w 1727985"/>
                <a:gd name="connsiteY2" fmla="*/ 388262 h 388262"/>
                <a:gd name="connsiteX3" fmla="*/ 0 w 1727985"/>
                <a:gd name="connsiteY3" fmla="*/ 115209 h 388262"/>
                <a:gd name="connsiteX4" fmla="*/ 643079 w 1727985"/>
                <a:gd name="connsiteY4" fmla="*/ 669 h 388262"/>
                <a:gd name="connsiteX5" fmla="*/ 860457 w 1727985"/>
                <a:gd name="connsiteY5" fmla="*/ 67212 h 38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7985" h="388262">
                  <a:moveTo>
                    <a:pt x="1076266" y="0"/>
                  </a:moveTo>
                  <a:lnTo>
                    <a:pt x="1727985" y="113412"/>
                  </a:lnTo>
                  <a:lnTo>
                    <a:pt x="860457" y="388262"/>
                  </a:lnTo>
                  <a:lnTo>
                    <a:pt x="0" y="115209"/>
                  </a:lnTo>
                  <a:lnTo>
                    <a:pt x="643079" y="669"/>
                  </a:lnTo>
                  <a:lnTo>
                    <a:pt x="860457" y="67212"/>
                  </a:lnTo>
                  <a:close/>
                </a:path>
              </a:pathLst>
            </a:custGeom>
            <a:solidFill>
              <a:srgbClr val="86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F8BB2B4-3425-4DE2-B769-2404607221FC}"/>
                </a:ext>
              </a:extLst>
            </p:cNvPr>
            <p:cNvSpPr/>
            <p:nvPr/>
          </p:nvSpPr>
          <p:spPr>
            <a:xfrm>
              <a:off x="4371051" y="1109359"/>
              <a:ext cx="68400" cy="1047600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  <a:alpha val="6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79E7CFC-D083-479F-95F2-A785039A312A}"/>
                </a:ext>
              </a:extLst>
            </p:cNvPr>
            <p:cNvSpPr/>
            <p:nvPr/>
          </p:nvSpPr>
          <p:spPr>
            <a:xfrm>
              <a:off x="4376947" y="2413715"/>
              <a:ext cx="45719" cy="625356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  <a:alpha val="6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EBDD112-F19B-49F4-B8EC-15957224A1D2}"/>
                </a:ext>
              </a:extLst>
            </p:cNvPr>
            <p:cNvSpPr/>
            <p:nvPr/>
          </p:nvSpPr>
          <p:spPr>
            <a:xfrm>
              <a:off x="4384488" y="3294455"/>
              <a:ext cx="54963" cy="694008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  <a:alpha val="6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CF04ADF-1940-44EE-BBC4-046ECEA30598}"/>
                </a:ext>
              </a:extLst>
            </p:cNvPr>
            <p:cNvSpPr/>
            <p:nvPr/>
          </p:nvSpPr>
          <p:spPr>
            <a:xfrm>
              <a:off x="4384045" y="4291599"/>
              <a:ext cx="45719" cy="801845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  <a:alpha val="6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C982DAE-CF01-41C9-9F09-631E8ADB7982}"/>
                </a:ext>
              </a:extLst>
            </p:cNvPr>
            <p:cNvSpPr/>
            <p:nvPr/>
          </p:nvSpPr>
          <p:spPr>
            <a:xfrm rot="17288854">
              <a:off x="2943359" y="4852538"/>
              <a:ext cx="49034" cy="260182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  <a:alpha val="6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F7A6795D-8557-4B12-BE57-9B0FEDE30173}"/>
                </a:ext>
              </a:extLst>
            </p:cNvPr>
            <p:cNvSpPr/>
            <p:nvPr/>
          </p:nvSpPr>
          <p:spPr>
            <a:xfrm rot="17288854">
              <a:off x="3346316" y="3843204"/>
              <a:ext cx="49034" cy="260182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  <a:alpha val="6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8CED9E4-1999-4DBD-AF47-5EE620EA882B}"/>
                </a:ext>
              </a:extLst>
            </p:cNvPr>
            <p:cNvSpPr/>
            <p:nvPr/>
          </p:nvSpPr>
          <p:spPr>
            <a:xfrm rot="17288854">
              <a:off x="3649123" y="2972796"/>
              <a:ext cx="49034" cy="260182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  <a:alpha val="6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57FF0D3-11E7-46D1-8D36-AE6F3814DB94}"/>
                </a:ext>
              </a:extLst>
            </p:cNvPr>
            <p:cNvSpPr/>
            <p:nvPr/>
          </p:nvSpPr>
          <p:spPr>
            <a:xfrm rot="17288854">
              <a:off x="3948772" y="2211979"/>
              <a:ext cx="49034" cy="260182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  <a:alpha val="6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12EBA1D5-3F7C-428D-B71E-13B9EFDBECC5}"/>
                </a:ext>
              </a:extLst>
            </p:cNvPr>
            <p:cNvSpPr/>
            <p:nvPr/>
          </p:nvSpPr>
          <p:spPr>
            <a:xfrm>
              <a:off x="4394474" y="5491729"/>
              <a:ext cx="45719" cy="801845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  <a:alpha val="69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89B1DE2C-8964-4071-815E-C4F647C27026}"/>
              </a:ext>
            </a:extLst>
          </p:cNvPr>
          <p:cNvSpPr txBox="1"/>
          <p:nvPr/>
        </p:nvSpPr>
        <p:spPr>
          <a:xfrm>
            <a:off x="1666043" y="461639"/>
            <a:ext cx="8859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rial Black" panose="020B0A04020102020204" pitchFamily="34" charset="0"/>
              </a:rPr>
              <a:t>Best Practices to Design Microservices</a:t>
            </a:r>
          </a:p>
        </p:txBody>
      </p:sp>
    </p:spTree>
    <p:extLst>
      <p:ext uri="{BB962C8B-B14F-4D97-AF65-F5344CB8AC3E}">
        <p14:creationId xmlns:p14="http://schemas.microsoft.com/office/powerpoint/2010/main" val="2269062290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0756F5-A678-44A8-9F50-035D6D5E6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E502780-5F23-4973-8F60-0CB26744B9AC}"/>
              </a:ext>
            </a:extLst>
          </p:cNvPr>
          <p:cNvSpPr/>
          <p:nvPr/>
        </p:nvSpPr>
        <p:spPr>
          <a:xfrm>
            <a:off x="2613891" y="581891"/>
            <a:ext cx="6613236" cy="3278909"/>
          </a:xfrm>
          <a:prstGeom prst="roundRect">
            <a:avLst>
              <a:gd name="adj" fmla="val 1456"/>
            </a:avLst>
          </a:prstGeom>
          <a:noFill/>
          <a:ln w="28575">
            <a:solidFill>
              <a:schemeClr val="bg1">
                <a:lumMod val="65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0EEC1C1-2B27-4E87-93DC-2D1FA3CD7E93}"/>
              </a:ext>
            </a:extLst>
          </p:cNvPr>
          <p:cNvGrpSpPr/>
          <p:nvPr/>
        </p:nvGrpSpPr>
        <p:grpSpPr>
          <a:xfrm>
            <a:off x="2767333" y="936079"/>
            <a:ext cx="6459794" cy="2492921"/>
            <a:chOff x="2767333" y="936079"/>
            <a:chExt cx="6459794" cy="249292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63C5545-DCC6-478F-94C9-0E4E555FB7B3}"/>
                </a:ext>
              </a:extLst>
            </p:cNvPr>
            <p:cNvSpPr txBox="1"/>
            <p:nvPr/>
          </p:nvSpPr>
          <p:spPr>
            <a:xfrm>
              <a:off x="2767333" y="936079"/>
              <a:ext cx="645979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</a:rPr>
                <a:t>CONCLUSION :</a:t>
              </a:r>
              <a:endParaRPr lang="en-IN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D113BD-AE4A-41C7-96D5-3A75FD29F4B3}"/>
                </a:ext>
              </a:extLst>
            </p:cNvPr>
            <p:cNvSpPr txBox="1"/>
            <p:nvPr/>
          </p:nvSpPr>
          <p:spPr>
            <a:xfrm>
              <a:off x="3765755" y="1797784"/>
              <a:ext cx="546137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Microservices</a:t>
              </a:r>
              <a:r>
                <a:rPr lang="en-US" sz="2000" dirty="0">
                  <a:solidFill>
                    <a:schemeClr val="bg1"/>
                  </a:solidFill>
                </a:rPr>
                <a:t> is a distributed design approach intended to overcome the limitations of traditional monolithic architectures. </a:t>
              </a:r>
              <a:r>
                <a:rPr lang="en-US" sz="2000" b="1" dirty="0">
                  <a:solidFill>
                    <a:schemeClr val="bg1"/>
                  </a:solidFill>
                </a:rPr>
                <a:t>Microservices</a:t>
              </a:r>
              <a:r>
                <a:rPr lang="en-US" sz="2000" dirty="0">
                  <a:solidFill>
                    <a:schemeClr val="bg1"/>
                  </a:solidFill>
                </a:rPr>
                <a:t> help to scale applications and organizations while improving cycle times…</a:t>
              </a:r>
              <a:endParaRPr lang="en-IN" sz="2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576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FC69D440-44C8-486E-8D81-5323DEC41195}"/>
              </a:ext>
            </a:extLst>
          </p:cNvPr>
          <p:cNvGrpSpPr/>
          <p:nvPr/>
        </p:nvGrpSpPr>
        <p:grpSpPr>
          <a:xfrm>
            <a:off x="582168" y="544068"/>
            <a:ext cx="11027664" cy="5769864"/>
            <a:chOff x="996696" y="310896"/>
            <a:chExt cx="11027664" cy="5769864"/>
          </a:xfr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47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B75F8B14-3CA7-4D04-92E9-983237D1DCB0}"/>
                </a:ext>
              </a:extLst>
            </p:cNvPr>
            <p:cNvSpPr/>
            <p:nvPr/>
          </p:nvSpPr>
          <p:spPr>
            <a:xfrm>
              <a:off x="1609344" y="1133856"/>
              <a:ext cx="612648" cy="41239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713DCC03-B81F-4F98-B342-834E53609AAC}"/>
                </a:ext>
              </a:extLst>
            </p:cNvPr>
            <p:cNvSpPr/>
            <p:nvPr/>
          </p:nvSpPr>
          <p:spPr>
            <a:xfrm>
              <a:off x="2221992" y="1933956"/>
              <a:ext cx="612648" cy="272018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2C25B7A-1276-4182-9BE5-D3927F7515DB}"/>
                </a:ext>
              </a:extLst>
            </p:cNvPr>
            <p:cNvSpPr/>
            <p:nvPr/>
          </p:nvSpPr>
          <p:spPr>
            <a:xfrm>
              <a:off x="2834640" y="1133856"/>
              <a:ext cx="612648" cy="41239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254C9768-2A69-473E-9984-9F6207218ADD}"/>
                </a:ext>
              </a:extLst>
            </p:cNvPr>
            <p:cNvSpPr/>
            <p:nvPr/>
          </p:nvSpPr>
          <p:spPr>
            <a:xfrm>
              <a:off x="3447288" y="310896"/>
              <a:ext cx="612648" cy="576986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3502462-992F-46B1-BA1F-9789666151A6}"/>
                </a:ext>
              </a:extLst>
            </p:cNvPr>
            <p:cNvSpPr/>
            <p:nvPr/>
          </p:nvSpPr>
          <p:spPr>
            <a:xfrm>
              <a:off x="4059936" y="1133856"/>
              <a:ext cx="612648" cy="41239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D691C5E-ADD3-4696-9E57-05CE6C6F2D23}"/>
                </a:ext>
              </a:extLst>
            </p:cNvPr>
            <p:cNvSpPr/>
            <p:nvPr/>
          </p:nvSpPr>
          <p:spPr>
            <a:xfrm>
              <a:off x="4672584" y="1933956"/>
              <a:ext cx="612648" cy="25237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F736C23-6E6F-41EB-85C8-1622F622C2F7}"/>
                </a:ext>
              </a:extLst>
            </p:cNvPr>
            <p:cNvSpPr/>
            <p:nvPr/>
          </p:nvSpPr>
          <p:spPr>
            <a:xfrm>
              <a:off x="5285232" y="1133856"/>
              <a:ext cx="612648" cy="41239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C28C544-265E-4614-B70F-6700AF3D24E9}"/>
                </a:ext>
              </a:extLst>
            </p:cNvPr>
            <p:cNvSpPr/>
            <p:nvPr/>
          </p:nvSpPr>
          <p:spPr>
            <a:xfrm>
              <a:off x="5897880" y="310896"/>
              <a:ext cx="612648" cy="576986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029F960F-DF40-455D-8B14-9895817C25A3}"/>
                </a:ext>
              </a:extLst>
            </p:cNvPr>
            <p:cNvSpPr/>
            <p:nvPr/>
          </p:nvSpPr>
          <p:spPr>
            <a:xfrm>
              <a:off x="6510528" y="790956"/>
              <a:ext cx="612648" cy="48097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3A9E4E7-6ACA-4101-A447-57C56B208B7B}"/>
                </a:ext>
              </a:extLst>
            </p:cNvPr>
            <p:cNvSpPr/>
            <p:nvPr/>
          </p:nvSpPr>
          <p:spPr>
            <a:xfrm>
              <a:off x="7123176" y="1133856"/>
              <a:ext cx="612648" cy="41239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42721A25-ED92-409A-A9C7-E8214DC57C89}"/>
                </a:ext>
              </a:extLst>
            </p:cNvPr>
            <p:cNvSpPr/>
            <p:nvPr/>
          </p:nvSpPr>
          <p:spPr>
            <a:xfrm>
              <a:off x="7735824" y="1933956"/>
              <a:ext cx="612648" cy="25237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C309A40-7D4E-4F0F-916D-4F5C9BB00AAA}"/>
                </a:ext>
              </a:extLst>
            </p:cNvPr>
            <p:cNvSpPr/>
            <p:nvPr/>
          </p:nvSpPr>
          <p:spPr>
            <a:xfrm>
              <a:off x="8348472" y="1133856"/>
              <a:ext cx="612648" cy="41239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6207B7BE-05FA-4D77-9FF6-F5374761BB16}"/>
                </a:ext>
              </a:extLst>
            </p:cNvPr>
            <p:cNvSpPr/>
            <p:nvPr/>
          </p:nvSpPr>
          <p:spPr>
            <a:xfrm>
              <a:off x="8961120" y="310896"/>
              <a:ext cx="612648" cy="576986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5FF28DE-2CA8-4469-9260-9113D66ADE93}"/>
                </a:ext>
              </a:extLst>
            </p:cNvPr>
            <p:cNvSpPr/>
            <p:nvPr/>
          </p:nvSpPr>
          <p:spPr>
            <a:xfrm>
              <a:off x="9573768" y="1133856"/>
              <a:ext cx="612648" cy="41239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89785089-4524-441B-9770-EF5FB014DF89}"/>
                </a:ext>
              </a:extLst>
            </p:cNvPr>
            <p:cNvSpPr/>
            <p:nvPr/>
          </p:nvSpPr>
          <p:spPr>
            <a:xfrm>
              <a:off x="10186416" y="1933956"/>
              <a:ext cx="612648" cy="25237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63207F9-1F53-4251-9D63-62BE0C0A875E}"/>
                </a:ext>
              </a:extLst>
            </p:cNvPr>
            <p:cNvSpPr/>
            <p:nvPr/>
          </p:nvSpPr>
          <p:spPr>
            <a:xfrm>
              <a:off x="10799064" y="1133856"/>
              <a:ext cx="612648" cy="412394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0E823A24-1614-44C3-9CCB-6256FC1075C5}"/>
                </a:ext>
              </a:extLst>
            </p:cNvPr>
            <p:cNvSpPr/>
            <p:nvPr/>
          </p:nvSpPr>
          <p:spPr>
            <a:xfrm>
              <a:off x="11411712" y="310896"/>
              <a:ext cx="612648" cy="576986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C7CC6DC0-18E9-4CC8-8ECA-245FDAFDBB25}"/>
                </a:ext>
              </a:extLst>
            </p:cNvPr>
            <p:cNvSpPr/>
            <p:nvPr/>
          </p:nvSpPr>
          <p:spPr>
            <a:xfrm>
              <a:off x="996696" y="651641"/>
              <a:ext cx="612648" cy="507250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C8943A8-8180-413E-9EAD-426DA4AAF662}"/>
              </a:ext>
            </a:extLst>
          </p:cNvPr>
          <p:cNvSpPr txBox="1"/>
          <p:nvPr/>
        </p:nvSpPr>
        <p:spPr>
          <a:xfrm>
            <a:off x="3032760" y="2819690"/>
            <a:ext cx="68922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600" dirty="0">
                <a:solidFill>
                  <a:schemeClr val="bg1"/>
                </a:solidFill>
                <a:latin typeface="Lato"/>
              </a:rPr>
              <a:t>THANK YOU !!!</a:t>
            </a:r>
            <a:endParaRPr lang="en-IN" sz="6000" b="1" spc="600" dirty="0">
              <a:solidFill>
                <a:schemeClr val="bg1"/>
              </a:solidFill>
              <a:latin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3134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E14B7AD-7D9F-481C-9517-F8DB2FB521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50800" dist="50800" dir="5400000" algn="ctr" rotWithShape="0">
              <a:srgbClr val="00418B">
                <a:alpha val="3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B50CF9-CB69-49C2-830E-4A5D1B9B9290}"/>
              </a:ext>
            </a:extLst>
          </p:cNvPr>
          <p:cNvSpPr txBox="1"/>
          <p:nvPr/>
        </p:nvSpPr>
        <p:spPr>
          <a:xfrm>
            <a:off x="3842771" y="58548"/>
            <a:ext cx="6017097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M</a:t>
            </a:r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ICROSERVICE</a:t>
            </a: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 Presented by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Smruti Ranjan Nayak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Regd</a:t>
            </a: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 no- 1701294171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800" dirty="0"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latin typeface="Bahnschrift SemiBold" panose="020B0502040204020203" pitchFamily="34" charset="0"/>
              </a:rPr>
              <a:t>Sem- 7</a:t>
            </a:r>
            <a:r>
              <a:rPr lang="en-IN" sz="2800" baseline="30000" dirty="0"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latin typeface="Bahnschrift SemiBold" panose="020B0502040204020203" pitchFamily="34" charset="0"/>
              </a:rPr>
              <a:t>th</a:t>
            </a:r>
            <a:r>
              <a:rPr lang="en-IN" sz="2800" dirty="0"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latin typeface="Bahnschrift SemiBold" panose="020B0502040204020203" pitchFamily="34" charset="0"/>
              </a:rPr>
              <a:t> </a:t>
            </a:r>
            <a:r>
              <a:rPr lang="en-IN" sz="2800" dirty="0" err="1"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latin typeface="Bahnschrift SemiBold" panose="020B0502040204020203" pitchFamily="34" charset="0"/>
              </a:rPr>
              <a:t>sem</a:t>
            </a:r>
            <a:r>
              <a:rPr lang="en-IN" sz="2800" dirty="0"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latin typeface="Bahnschrift SemiBold" panose="020B0502040204020203" pitchFamily="34" charset="0"/>
              </a:rPr>
              <a:t>  Branch- CSE</a:t>
            </a: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          Guided by                              Prof.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Subhranshu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Sekhar 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Tripathy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 Department of CSE &amp; MCA)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54000" dist="50800" dir="8100000" algn="ctr" rotWithShape="0">
                  <a:srgbClr val="00418D">
                    <a:alpha val="40000"/>
                  </a:srgbClr>
                </a:outerShdw>
              </a:effectLst>
              <a:uLnTx/>
              <a:uFillTx/>
              <a:latin typeface="Bahnschrift SemiBold" panose="020B0502040204020203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54000" dist="50800" dir="8100000" algn="ctr" rotWithShape="0">
                  <a:srgbClr val="00418D">
                    <a:alpha val="40000"/>
                  </a:srgbClr>
                </a:outerShdw>
              </a:effectLst>
              <a:uLnTx/>
              <a:uFillTx/>
              <a:latin typeface="Bahnschrift SemiBold" panose="020B0502040204020203" pitchFamily="34" charset="0"/>
              <a:ea typeface="+mn-ea"/>
              <a:cs typeface="+mn-cs"/>
            </a:endParaRPr>
          </a:p>
        </p:txBody>
      </p:sp>
      <p:sp useBgFill="1">
        <p:nvSpPr>
          <p:cNvPr id="7" name="Freeform: Shape 6">
            <a:extLst>
              <a:ext uri="{FF2B5EF4-FFF2-40B4-BE49-F238E27FC236}">
                <a16:creationId xmlns:a16="http://schemas.microsoft.com/office/drawing/2014/main" id="{615C4001-ACF1-4C50-BA93-8FC64BB9B897}"/>
              </a:ext>
            </a:extLst>
          </p:cNvPr>
          <p:cNvSpPr/>
          <p:nvPr/>
        </p:nvSpPr>
        <p:spPr>
          <a:xfrm>
            <a:off x="977383" y="-73249"/>
            <a:ext cx="6017097" cy="6858000"/>
          </a:xfrm>
          <a:custGeom>
            <a:avLst/>
            <a:gdLst>
              <a:gd name="connsiteX0" fmla="*/ 0 w 6255750"/>
              <a:gd name="connsiteY0" fmla="*/ 0 h 6858000"/>
              <a:gd name="connsiteX1" fmla="*/ 6255750 w 6255750"/>
              <a:gd name="connsiteY1" fmla="*/ 0 h 6858000"/>
              <a:gd name="connsiteX2" fmla="*/ 3413180 w 6255750"/>
              <a:gd name="connsiteY2" fmla="*/ 6858000 h 6858000"/>
              <a:gd name="connsiteX3" fmla="*/ 0 w 62557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55750" h="6858000">
                <a:moveTo>
                  <a:pt x="0" y="0"/>
                </a:moveTo>
                <a:lnTo>
                  <a:pt x="6255750" y="0"/>
                </a:lnTo>
                <a:lnTo>
                  <a:pt x="341318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3810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081FBBA4-F7E9-4B7D-ABC7-6DA8C8190705}"/>
              </a:ext>
            </a:extLst>
          </p:cNvPr>
          <p:cNvSpPr/>
          <p:nvPr/>
        </p:nvSpPr>
        <p:spPr>
          <a:xfrm>
            <a:off x="-6624" y="0"/>
            <a:ext cx="5922792" cy="6858000"/>
          </a:xfrm>
          <a:custGeom>
            <a:avLst/>
            <a:gdLst>
              <a:gd name="connsiteX0" fmla="*/ 0 w 5082650"/>
              <a:gd name="connsiteY0" fmla="*/ 0 h 6858000"/>
              <a:gd name="connsiteX1" fmla="*/ 5082650 w 5082650"/>
              <a:gd name="connsiteY1" fmla="*/ 0 h 6858000"/>
              <a:gd name="connsiteX2" fmla="*/ 3241541 w 5082650"/>
              <a:gd name="connsiteY2" fmla="*/ 6858000 h 6858000"/>
              <a:gd name="connsiteX3" fmla="*/ 0 w 50826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2650" h="6858000">
                <a:moveTo>
                  <a:pt x="0" y="0"/>
                </a:moveTo>
                <a:lnTo>
                  <a:pt x="5082650" y="0"/>
                </a:lnTo>
                <a:lnTo>
                  <a:pt x="324154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3810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E8152BE3-EC94-4D19-AEE3-5CD70819FF3D}"/>
              </a:ext>
            </a:extLst>
          </p:cNvPr>
          <p:cNvSpPr/>
          <p:nvPr/>
        </p:nvSpPr>
        <p:spPr>
          <a:xfrm>
            <a:off x="5134102" y="-18312"/>
            <a:ext cx="6605546" cy="6858000"/>
          </a:xfrm>
          <a:custGeom>
            <a:avLst/>
            <a:gdLst>
              <a:gd name="connsiteX0" fmla="*/ 2842570 w 5999429"/>
              <a:gd name="connsiteY0" fmla="*/ 0 h 6858000"/>
              <a:gd name="connsiteX1" fmla="*/ 5999429 w 5999429"/>
              <a:gd name="connsiteY1" fmla="*/ 0 h 6858000"/>
              <a:gd name="connsiteX2" fmla="*/ 5999429 w 5999429"/>
              <a:gd name="connsiteY2" fmla="*/ 6858000 h 6858000"/>
              <a:gd name="connsiteX3" fmla="*/ 0 w 599942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9429" h="6858000">
                <a:moveTo>
                  <a:pt x="2842570" y="0"/>
                </a:moveTo>
                <a:lnTo>
                  <a:pt x="5999429" y="0"/>
                </a:lnTo>
                <a:lnTo>
                  <a:pt x="599942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381000" dist="381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9AE0C4FA-C739-46C9-A9F2-5395BC75E1C1}"/>
              </a:ext>
            </a:extLst>
          </p:cNvPr>
          <p:cNvSpPr/>
          <p:nvPr/>
        </p:nvSpPr>
        <p:spPr>
          <a:xfrm>
            <a:off x="6172199" y="-18312"/>
            <a:ext cx="6099049" cy="6858000"/>
          </a:xfrm>
          <a:custGeom>
            <a:avLst/>
            <a:gdLst>
              <a:gd name="connsiteX0" fmla="*/ 1841108 w 4847279"/>
              <a:gd name="connsiteY0" fmla="*/ 0 h 6858000"/>
              <a:gd name="connsiteX1" fmla="*/ 4847279 w 4847279"/>
              <a:gd name="connsiteY1" fmla="*/ 0 h 6858000"/>
              <a:gd name="connsiteX2" fmla="*/ 4847279 w 4847279"/>
              <a:gd name="connsiteY2" fmla="*/ 6858000 h 6858000"/>
              <a:gd name="connsiteX3" fmla="*/ 0 w 484727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47279" h="6858000">
                <a:moveTo>
                  <a:pt x="1841108" y="0"/>
                </a:moveTo>
                <a:lnTo>
                  <a:pt x="4847279" y="0"/>
                </a:lnTo>
                <a:lnTo>
                  <a:pt x="484727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381000" dist="381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791405-D9F9-4D8B-AF06-AEBF8206FD05}"/>
              </a:ext>
            </a:extLst>
          </p:cNvPr>
          <p:cNvSpPr txBox="1"/>
          <p:nvPr/>
        </p:nvSpPr>
        <p:spPr>
          <a:xfrm>
            <a:off x="1939255" y="6161808"/>
            <a:ext cx="95443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RAAJDHANI ENGINEERING COLLEGE</a:t>
            </a:r>
            <a:endParaRPr lang="en-IN" sz="4400" b="1" dirty="0"/>
          </a:p>
        </p:txBody>
      </p:sp>
    </p:spTree>
    <p:extLst>
      <p:ext uri="{BB962C8B-B14F-4D97-AF65-F5344CB8AC3E}">
        <p14:creationId xmlns:p14="http://schemas.microsoft.com/office/powerpoint/2010/main" val="183411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L -0.26693 0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4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4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35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85185E-6 L -0.25 -1.85185E-6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4000" fill="hold"/>
                                        <p:tgtEl>
                                          <p:spTgt spid="7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3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22222E-6 L 0.24883 -2.22222E-6 " pathEditMode="relative" rAng="0" ptsTypes="AA">
                                      <p:cBhvr>
                                        <p:cTn id="14" dur="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3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4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3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2.22222E-6 L 0.25 -2.22222E-6 " pathEditMode="relative" rAng="0" ptsTypes="AA">
                                      <p:cBhvr>
                                        <p:cTn id="18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4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2" dur="4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4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7" grpId="0" animBg="1"/>
      <p:bldP spid="7" grpId="1" animBg="1"/>
      <p:bldP spid="9" grpId="0" animBg="1"/>
      <p:bldP spid="9" grpId="1" animBg="1"/>
      <p:bldP spid="11" grpId="0" animBg="1"/>
      <p:bldP spid="11" grpId="1" animBg="1"/>
      <p:bldP spid="13" grpId="0" animBg="1"/>
      <p:bldP spid="13" grpId="1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85000">
              <a:srgbClr val="A3AEBD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0131608-5C36-47E2-8A04-0EDB82A378AF}"/>
              </a:ext>
            </a:extLst>
          </p:cNvPr>
          <p:cNvCxnSpPr/>
          <p:nvPr/>
        </p:nvCxnSpPr>
        <p:spPr>
          <a:xfrm flipV="1">
            <a:off x="3393299" y="983226"/>
            <a:ext cx="1296688" cy="244577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E7F7493-8BA8-4D9C-96DD-B4FBDA8E4C62}"/>
              </a:ext>
            </a:extLst>
          </p:cNvPr>
          <p:cNvCxnSpPr>
            <a:cxnSpLocks/>
          </p:cNvCxnSpPr>
          <p:nvPr/>
        </p:nvCxnSpPr>
        <p:spPr>
          <a:xfrm rot="1500000" flipV="1">
            <a:off x="3851733" y="1360734"/>
            <a:ext cx="1296688" cy="244577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784A035-72AA-46D9-AEC4-D07F7A972DD4}"/>
              </a:ext>
            </a:extLst>
          </p:cNvPr>
          <p:cNvCxnSpPr>
            <a:cxnSpLocks/>
          </p:cNvCxnSpPr>
          <p:nvPr/>
        </p:nvCxnSpPr>
        <p:spPr>
          <a:xfrm rot="3000000" flipV="1">
            <a:off x="4094122" y="1909220"/>
            <a:ext cx="1296688" cy="244577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5B055A7-BAEF-44A8-99A0-EA89869CDBF1}"/>
              </a:ext>
            </a:extLst>
          </p:cNvPr>
          <p:cNvCxnSpPr>
            <a:cxnSpLocks/>
          </p:cNvCxnSpPr>
          <p:nvPr/>
        </p:nvCxnSpPr>
        <p:spPr>
          <a:xfrm rot="4500000" flipV="1">
            <a:off x="4102787" y="2510432"/>
            <a:ext cx="1296688" cy="244577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CB5AEA7-A4F9-4EE5-BD30-0B7613FB1846}"/>
              </a:ext>
            </a:extLst>
          </p:cNvPr>
          <p:cNvCxnSpPr>
            <a:cxnSpLocks/>
          </p:cNvCxnSpPr>
          <p:nvPr/>
        </p:nvCxnSpPr>
        <p:spPr>
          <a:xfrm rot="7500000" flipV="1">
            <a:off x="3382358" y="3423119"/>
            <a:ext cx="1296688" cy="244577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8E89E9A-07B0-491D-A2AC-2474C096D32D}"/>
              </a:ext>
            </a:extLst>
          </p:cNvPr>
          <p:cNvCxnSpPr>
            <a:cxnSpLocks/>
          </p:cNvCxnSpPr>
          <p:nvPr/>
        </p:nvCxnSpPr>
        <p:spPr>
          <a:xfrm rot="6000000" flipV="1">
            <a:off x="3824515" y="3053908"/>
            <a:ext cx="1296688" cy="244577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C43C645-C5B6-40DB-898D-D4AF125396DE}"/>
              </a:ext>
            </a:extLst>
          </p:cNvPr>
          <p:cNvGrpSpPr/>
          <p:nvPr/>
        </p:nvGrpSpPr>
        <p:grpSpPr>
          <a:xfrm>
            <a:off x="1776873" y="1778624"/>
            <a:ext cx="3252013" cy="3269138"/>
            <a:chOff x="1776873" y="1778624"/>
            <a:chExt cx="3252013" cy="326913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088706C-C041-47BF-A9B0-804125398000}"/>
                </a:ext>
              </a:extLst>
            </p:cNvPr>
            <p:cNvSpPr/>
            <p:nvPr/>
          </p:nvSpPr>
          <p:spPr>
            <a:xfrm>
              <a:off x="1777175" y="1810512"/>
              <a:ext cx="3236976" cy="32369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1270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Partial Circle 20">
              <a:extLst>
                <a:ext uri="{FF2B5EF4-FFF2-40B4-BE49-F238E27FC236}">
                  <a16:creationId xmlns:a16="http://schemas.microsoft.com/office/drawing/2014/main" id="{7E8D82F2-D7BC-438B-8643-6D3B177D92B7}"/>
                </a:ext>
              </a:extLst>
            </p:cNvPr>
            <p:cNvSpPr/>
            <p:nvPr/>
          </p:nvSpPr>
          <p:spPr>
            <a:xfrm>
              <a:off x="1782239" y="1810511"/>
              <a:ext cx="3236976" cy="3236976"/>
            </a:xfrm>
            <a:prstGeom prst="pie">
              <a:avLst>
                <a:gd name="adj1" fmla="val 20087836"/>
                <a:gd name="adj2" fmla="val 309"/>
              </a:avLst>
            </a:prstGeom>
            <a:solidFill>
              <a:srgbClr val="FF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2" name="Partial Circle 21">
              <a:extLst>
                <a:ext uri="{FF2B5EF4-FFF2-40B4-BE49-F238E27FC236}">
                  <a16:creationId xmlns:a16="http://schemas.microsoft.com/office/drawing/2014/main" id="{C8FFA7D8-D200-4099-ACAC-6312B6BA14FB}"/>
                </a:ext>
              </a:extLst>
            </p:cNvPr>
            <p:cNvSpPr/>
            <p:nvPr/>
          </p:nvSpPr>
          <p:spPr>
            <a:xfrm rot="1492911">
              <a:off x="1784643" y="1810785"/>
              <a:ext cx="3236976" cy="3236976"/>
            </a:xfrm>
            <a:prstGeom prst="pie">
              <a:avLst>
                <a:gd name="adj1" fmla="val 20087836"/>
                <a:gd name="adj2" fmla="val 30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3" name="Partial Circle 22">
              <a:extLst>
                <a:ext uri="{FF2B5EF4-FFF2-40B4-BE49-F238E27FC236}">
                  <a16:creationId xmlns:a16="http://schemas.microsoft.com/office/drawing/2014/main" id="{CAF3C02F-A091-44AF-8706-4ECC3319C66B}"/>
                </a:ext>
              </a:extLst>
            </p:cNvPr>
            <p:cNvSpPr/>
            <p:nvPr/>
          </p:nvSpPr>
          <p:spPr>
            <a:xfrm rot="3025340">
              <a:off x="1784643" y="1800405"/>
              <a:ext cx="3236976" cy="3236976"/>
            </a:xfrm>
            <a:prstGeom prst="pie">
              <a:avLst>
                <a:gd name="adj1" fmla="val 20087836"/>
                <a:gd name="adj2" fmla="val 309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4" name="Partial Circle 23">
              <a:extLst>
                <a:ext uri="{FF2B5EF4-FFF2-40B4-BE49-F238E27FC236}">
                  <a16:creationId xmlns:a16="http://schemas.microsoft.com/office/drawing/2014/main" id="{E6E85477-1895-4F0A-9FF1-8CADCA4B5DEE}"/>
                </a:ext>
              </a:extLst>
            </p:cNvPr>
            <p:cNvSpPr/>
            <p:nvPr/>
          </p:nvSpPr>
          <p:spPr>
            <a:xfrm rot="4553396">
              <a:off x="1769469" y="1787590"/>
              <a:ext cx="3268383" cy="3250451"/>
            </a:xfrm>
            <a:prstGeom prst="pie">
              <a:avLst>
                <a:gd name="adj1" fmla="val 20053156"/>
                <a:gd name="adj2" fmla="val 309"/>
              </a:avLst>
            </a:prstGeom>
            <a:solidFill>
              <a:srgbClr val="00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5" name="Partial Circle 24">
              <a:extLst>
                <a:ext uri="{FF2B5EF4-FFF2-40B4-BE49-F238E27FC236}">
                  <a16:creationId xmlns:a16="http://schemas.microsoft.com/office/drawing/2014/main" id="{5FFE5FD1-ACC1-42EC-9639-E8C67DEC1765}"/>
                </a:ext>
              </a:extLst>
            </p:cNvPr>
            <p:cNvSpPr/>
            <p:nvPr/>
          </p:nvSpPr>
          <p:spPr>
            <a:xfrm rot="20104014">
              <a:off x="1776873" y="1810786"/>
              <a:ext cx="3236976" cy="3236976"/>
            </a:xfrm>
            <a:prstGeom prst="pie">
              <a:avLst>
                <a:gd name="adj1" fmla="val 20087836"/>
                <a:gd name="adj2" fmla="val 309"/>
              </a:avLst>
            </a:prstGeom>
            <a:solidFill>
              <a:srgbClr val="FA1D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8" name="Partial Circle 27">
              <a:extLst>
                <a:ext uri="{FF2B5EF4-FFF2-40B4-BE49-F238E27FC236}">
                  <a16:creationId xmlns:a16="http://schemas.microsoft.com/office/drawing/2014/main" id="{8C514340-69DB-4996-A8A2-AD902F152458}"/>
                </a:ext>
              </a:extLst>
            </p:cNvPr>
            <p:cNvSpPr/>
            <p:nvPr/>
          </p:nvSpPr>
          <p:spPr>
            <a:xfrm rot="18602598">
              <a:off x="1783622" y="1810575"/>
              <a:ext cx="3236976" cy="3236976"/>
            </a:xfrm>
            <a:prstGeom prst="pie">
              <a:avLst>
                <a:gd name="adj1" fmla="val 20087836"/>
                <a:gd name="adj2" fmla="val 309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3187920-AF2B-4199-A74C-4AA9B74198D0}"/>
                </a:ext>
              </a:extLst>
            </p:cNvPr>
            <p:cNvSpPr/>
            <p:nvPr/>
          </p:nvSpPr>
          <p:spPr>
            <a:xfrm>
              <a:off x="2392031" y="2427732"/>
              <a:ext cx="2002536" cy="200253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3500000" scaled="1"/>
              <a:tileRect/>
            </a:gradFill>
            <a:ln>
              <a:noFill/>
            </a:ln>
            <a:effectLst>
              <a:outerShdw blurRad="190500" dist="1270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AC0A13A-7846-4A0D-B2A5-D0BB1E870033}"/>
                </a:ext>
              </a:extLst>
            </p:cNvPr>
            <p:cNvSpPr/>
            <p:nvPr/>
          </p:nvSpPr>
          <p:spPr>
            <a:xfrm>
              <a:off x="2620631" y="2656331"/>
              <a:ext cx="1545336" cy="1545336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042FAD8-46FB-4324-81F9-275B1D9E3B39}"/>
                </a:ext>
              </a:extLst>
            </p:cNvPr>
            <p:cNvSpPr txBox="1"/>
            <p:nvPr/>
          </p:nvSpPr>
          <p:spPr>
            <a:xfrm>
              <a:off x="2705064" y="3113935"/>
              <a:ext cx="14219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b="1" dirty="0" err="1">
                  <a:effectLst>
                    <a:outerShdw blurRad="101600" dist="63500" dir="2700000" algn="tl" rotWithShape="0">
                      <a:prstClr val="black">
                        <a:alpha val="41000"/>
                      </a:prstClr>
                    </a:outerShdw>
                  </a:effectLst>
                </a:rPr>
                <a:t>Monolythic</a:t>
              </a:r>
              <a:endParaRPr lang="en-IN" sz="2000" b="1" dirty="0">
                <a:effectLst>
                  <a:outerShdw blurRad="101600" dist="63500" dir="2700000" algn="tl" rotWithShape="0">
                    <a:prstClr val="black">
                      <a:alpha val="41000"/>
                    </a:prstClr>
                  </a:outerShdw>
                </a:effectLst>
              </a:endParaRPr>
            </a:p>
            <a:p>
              <a:pPr algn="ctr"/>
              <a:r>
                <a:rPr lang="en-IN" sz="2000" b="1" dirty="0">
                  <a:effectLst>
                    <a:outerShdw blurRad="101600" dist="63500" dir="2700000" algn="tl" rotWithShape="0">
                      <a:prstClr val="black">
                        <a:alpha val="41000"/>
                      </a:prstClr>
                    </a:outerShdw>
                  </a:effectLst>
                </a:rPr>
                <a:t>Service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526F734-CDCC-4486-97FB-7D49DB12E1E8}"/>
              </a:ext>
            </a:extLst>
          </p:cNvPr>
          <p:cNvGrpSpPr/>
          <p:nvPr/>
        </p:nvGrpSpPr>
        <p:grpSpPr>
          <a:xfrm>
            <a:off x="4375282" y="275901"/>
            <a:ext cx="3447914" cy="777240"/>
            <a:chOff x="4375282" y="275901"/>
            <a:chExt cx="3447914" cy="777240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DF1740F8-23B6-402F-B1C7-2E37A3EDEE48}"/>
                </a:ext>
              </a:extLst>
            </p:cNvPr>
            <p:cNvSpPr/>
            <p:nvPr/>
          </p:nvSpPr>
          <p:spPr>
            <a:xfrm>
              <a:off x="4689987" y="275901"/>
              <a:ext cx="2871216" cy="7772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FFFF00"/>
                </a:gs>
                <a:gs pos="100000">
                  <a:srgbClr val="FF9801"/>
                </a:gs>
              </a:gsLst>
              <a:lin ang="0" scaled="1"/>
              <a:tileRect/>
            </a:gra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7266723-D6E5-4BB9-B1DA-D4FD33E12C50}"/>
                </a:ext>
              </a:extLst>
            </p:cNvPr>
            <p:cNvSpPr/>
            <p:nvPr/>
          </p:nvSpPr>
          <p:spPr>
            <a:xfrm>
              <a:off x="4742466" y="321621"/>
              <a:ext cx="687600" cy="685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029B56C-3C1F-4333-9E94-5F2C909AA351}"/>
                </a:ext>
              </a:extLst>
            </p:cNvPr>
            <p:cNvSpPr txBox="1"/>
            <p:nvPr/>
          </p:nvSpPr>
          <p:spPr>
            <a:xfrm>
              <a:off x="5680071" y="454896"/>
              <a:ext cx="2143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/>
                <a:t>Inflexible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F9DC763-FD0F-4D4A-BEF9-1CAA6235CE6D}"/>
                </a:ext>
              </a:extLst>
            </p:cNvPr>
            <p:cNvSpPr txBox="1"/>
            <p:nvPr/>
          </p:nvSpPr>
          <p:spPr>
            <a:xfrm>
              <a:off x="4375282" y="354985"/>
              <a:ext cx="1421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effectLst>
                    <a:outerShdw blurRad="101600" dist="63500" dir="2700000" algn="tl" rotWithShape="0">
                      <a:prstClr val="black">
                        <a:alpha val="41000"/>
                      </a:prstClr>
                    </a:outerShdw>
                  </a:effectLst>
                  <a:latin typeface="Arial Black" panose="020B0A04020102020204" pitchFamily="34" charset="0"/>
                </a:rPr>
                <a:t>1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3B44AAE-F7D2-41C5-B543-D7786949F60C}"/>
              </a:ext>
            </a:extLst>
          </p:cNvPr>
          <p:cNvGrpSpPr/>
          <p:nvPr/>
        </p:nvGrpSpPr>
        <p:grpSpPr>
          <a:xfrm>
            <a:off x="5319552" y="1268946"/>
            <a:ext cx="3436707" cy="777240"/>
            <a:chOff x="5319552" y="1268946"/>
            <a:chExt cx="3436707" cy="777240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39549E03-0284-4BF2-AB2E-BF16ADFB45AC}"/>
                </a:ext>
              </a:extLst>
            </p:cNvPr>
            <p:cNvSpPr/>
            <p:nvPr/>
          </p:nvSpPr>
          <p:spPr>
            <a:xfrm>
              <a:off x="5654957" y="1268946"/>
              <a:ext cx="2871216" cy="7772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FA412E"/>
                </a:gs>
                <a:gs pos="99000">
                  <a:srgbClr val="C41604"/>
                </a:gs>
              </a:gsLst>
              <a:lin ang="0" scaled="1"/>
              <a:tileRect/>
            </a:gra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209E73AC-CDC1-4D2F-AD1C-301C838CD720}"/>
                </a:ext>
              </a:extLst>
            </p:cNvPr>
            <p:cNvSpPr/>
            <p:nvPr/>
          </p:nvSpPr>
          <p:spPr>
            <a:xfrm>
              <a:off x="5704458" y="1314108"/>
              <a:ext cx="687600" cy="685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3848F24-8E03-4523-88EF-4C08024E0164}"/>
                </a:ext>
              </a:extLst>
            </p:cNvPr>
            <p:cNvSpPr txBox="1"/>
            <p:nvPr/>
          </p:nvSpPr>
          <p:spPr>
            <a:xfrm>
              <a:off x="6613134" y="1444626"/>
              <a:ext cx="2143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/>
                <a:t>Unreliable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9818644-AB33-4BC0-9FFF-AB15CB3F58C7}"/>
                </a:ext>
              </a:extLst>
            </p:cNvPr>
            <p:cNvSpPr txBox="1"/>
            <p:nvPr/>
          </p:nvSpPr>
          <p:spPr>
            <a:xfrm>
              <a:off x="5319552" y="1349369"/>
              <a:ext cx="1421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effectLst>
                    <a:outerShdw blurRad="101600" dist="63500" dir="2700000" algn="tl" rotWithShape="0">
                      <a:prstClr val="black">
                        <a:alpha val="41000"/>
                      </a:prstClr>
                    </a:outerShdw>
                  </a:effectLst>
                  <a:latin typeface="Arial Black" panose="020B0A04020102020204" pitchFamily="34" charset="0"/>
                </a:rPr>
                <a:t>2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67BCF8F9-BDB9-4F07-8615-F14A96FED2C7}"/>
              </a:ext>
            </a:extLst>
          </p:cNvPr>
          <p:cNvGrpSpPr/>
          <p:nvPr/>
        </p:nvGrpSpPr>
        <p:grpSpPr>
          <a:xfrm>
            <a:off x="5845910" y="2375103"/>
            <a:ext cx="3358400" cy="777240"/>
            <a:chOff x="5845910" y="2375103"/>
            <a:chExt cx="3358400" cy="777240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B3402723-7271-4A2C-9F7D-FEB04CC6DD13}"/>
                </a:ext>
              </a:extLst>
            </p:cNvPr>
            <p:cNvSpPr/>
            <p:nvPr/>
          </p:nvSpPr>
          <p:spPr>
            <a:xfrm>
              <a:off x="6162155" y="2375103"/>
              <a:ext cx="2871216" cy="7772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FF5B9D"/>
                </a:gs>
                <a:gs pos="100000">
                  <a:srgbClr val="EA005F"/>
                </a:gs>
              </a:gsLst>
              <a:lin ang="0" scaled="1"/>
              <a:tileRect/>
            </a:gra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C3975C5-4BF3-49A9-B243-59AA5EBDE3F5}"/>
                </a:ext>
              </a:extLst>
            </p:cNvPr>
            <p:cNvSpPr/>
            <p:nvPr/>
          </p:nvSpPr>
          <p:spPr>
            <a:xfrm>
              <a:off x="6209452" y="2421305"/>
              <a:ext cx="687600" cy="685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15EC81C-ADED-4AD7-9D57-FD82A4F471F8}"/>
                </a:ext>
              </a:extLst>
            </p:cNvPr>
            <p:cNvSpPr txBox="1"/>
            <p:nvPr/>
          </p:nvSpPr>
          <p:spPr>
            <a:xfrm>
              <a:off x="7061185" y="2583621"/>
              <a:ext cx="2143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/>
                <a:t>Unscalable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93788FD-5571-4D48-8E94-24C610C82DA2}"/>
                </a:ext>
              </a:extLst>
            </p:cNvPr>
            <p:cNvSpPr txBox="1"/>
            <p:nvPr/>
          </p:nvSpPr>
          <p:spPr>
            <a:xfrm>
              <a:off x="5845910" y="2449080"/>
              <a:ext cx="1421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effectLst>
                    <a:outerShdw blurRad="101600" dist="63500" dir="2700000" algn="tl" rotWithShape="0">
                      <a:prstClr val="black">
                        <a:alpha val="41000"/>
                      </a:prstClr>
                    </a:outerShdw>
                  </a:effectLst>
                  <a:latin typeface="Arial Black" panose="020B0A04020102020204" pitchFamily="34" charset="0"/>
                </a:rPr>
                <a:t>3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DD446A9-D1EB-4E14-8EB8-789223D0435F}"/>
              </a:ext>
            </a:extLst>
          </p:cNvPr>
          <p:cNvGrpSpPr/>
          <p:nvPr/>
        </p:nvGrpSpPr>
        <p:grpSpPr>
          <a:xfrm>
            <a:off x="5817428" y="3653028"/>
            <a:ext cx="3316895" cy="777240"/>
            <a:chOff x="5817428" y="3653028"/>
            <a:chExt cx="3316895" cy="777240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1B029196-A547-43B0-8D3E-BEAADB1D56C5}"/>
                </a:ext>
              </a:extLst>
            </p:cNvPr>
            <p:cNvSpPr/>
            <p:nvPr/>
          </p:nvSpPr>
          <p:spPr>
            <a:xfrm>
              <a:off x="6180647" y="3653028"/>
              <a:ext cx="2871216" cy="7772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9A57CD"/>
                </a:gs>
                <a:gs pos="100000">
                  <a:srgbClr val="5A2781"/>
                </a:gs>
              </a:gsLst>
              <a:lin ang="0" scaled="1"/>
              <a:tileRect/>
            </a:gra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BBF3FA-000E-4C44-BA05-E88FC499A03C}"/>
                </a:ext>
              </a:extLst>
            </p:cNvPr>
            <p:cNvSpPr/>
            <p:nvPr/>
          </p:nvSpPr>
          <p:spPr>
            <a:xfrm>
              <a:off x="6226821" y="3698748"/>
              <a:ext cx="687600" cy="685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C424204-DCC8-4B0E-BACF-A573F5450EF3}"/>
                </a:ext>
              </a:extLst>
            </p:cNvPr>
            <p:cNvSpPr txBox="1"/>
            <p:nvPr/>
          </p:nvSpPr>
          <p:spPr>
            <a:xfrm>
              <a:off x="6991198" y="3725291"/>
              <a:ext cx="21431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/>
                <a:t>Blocks </a:t>
              </a:r>
              <a:r>
                <a:rPr lang="en-IN" b="1" dirty="0" err="1"/>
                <a:t>Continious</a:t>
              </a:r>
              <a:r>
                <a:rPr lang="en-IN" b="1" dirty="0"/>
                <a:t> Development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6AA47B0-AB82-4C9A-8638-7318EF606922}"/>
                </a:ext>
              </a:extLst>
            </p:cNvPr>
            <p:cNvSpPr txBox="1"/>
            <p:nvPr/>
          </p:nvSpPr>
          <p:spPr>
            <a:xfrm>
              <a:off x="5817428" y="3705658"/>
              <a:ext cx="1421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effectLst>
                    <a:outerShdw blurRad="101600" dist="63500" dir="2700000" algn="tl" rotWithShape="0">
                      <a:prstClr val="black">
                        <a:alpha val="41000"/>
                      </a:prstClr>
                    </a:outerShdw>
                  </a:effectLst>
                  <a:latin typeface="Arial Black" panose="020B0A04020102020204" pitchFamily="34" charset="0"/>
                </a:rPr>
                <a:t>4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116DEB6-6EEC-44F0-A289-FB63AFB5A765}"/>
              </a:ext>
            </a:extLst>
          </p:cNvPr>
          <p:cNvGrpSpPr/>
          <p:nvPr/>
        </p:nvGrpSpPr>
        <p:grpSpPr>
          <a:xfrm>
            <a:off x="5289768" y="4813770"/>
            <a:ext cx="3285641" cy="777240"/>
            <a:chOff x="5289768" y="4813770"/>
            <a:chExt cx="3285641" cy="777240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373C780E-5BC8-400F-B0B1-92D598F3F1AB}"/>
                </a:ext>
              </a:extLst>
            </p:cNvPr>
            <p:cNvSpPr/>
            <p:nvPr/>
          </p:nvSpPr>
          <p:spPr>
            <a:xfrm>
              <a:off x="5625577" y="4813770"/>
              <a:ext cx="2871216" cy="7772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FFFF"/>
                </a:gs>
                <a:gs pos="100000">
                  <a:srgbClr val="00B0F0"/>
                </a:gs>
              </a:gsLst>
              <a:lin ang="0" scaled="1"/>
              <a:tileRect/>
            </a:gra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1D756F0-1C8C-4B4B-8479-0F3301B30086}"/>
                </a:ext>
              </a:extLst>
            </p:cNvPr>
            <p:cNvSpPr/>
            <p:nvPr/>
          </p:nvSpPr>
          <p:spPr>
            <a:xfrm>
              <a:off x="5680071" y="4857239"/>
              <a:ext cx="687600" cy="685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47377D6-DFDE-47D7-855B-5D2E4B729D2F}"/>
                </a:ext>
              </a:extLst>
            </p:cNvPr>
            <p:cNvSpPr txBox="1"/>
            <p:nvPr/>
          </p:nvSpPr>
          <p:spPr>
            <a:xfrm>
              <a:off x="6432284" y="4991748"/>
              <a:ext cx="2143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/>
                <a:t>Slow Development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C154F03-2A47-4854-B17D-D6255110A333}"/>
                </a:ext>
              </a:extLst>
            </p:cNvPr>
            <p:cNvSpPr txBox="1"/>
            <p:nvPr/>
          </p:nvSpPr>
          <p:spPr>
            <a:xfrm>
              <a:off x="5289768" y="4889499"/>
              <a:ext cx="1421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effectLst>
                    <a:outerShdw blurRad="101600" dist="63500" dir="2700000" algn="tl" rotWithShape="0">
                      <a:prstClr val="black">
                        <a:alpha val="41000"/>
                      </a:prstClr>
                    </a:outerShdw>
                  </a:effectLst>
                  <a:latin typeface="Arial Black" panose="020B0A04020102020204" pitchFamily="34" charset="0"/>
                </a:rPr>
                <a:t>5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23D9CE47-D869-44FB-9982-B28360415B83}"/>
              </a:ext>
            </a:extLst>
          </p:cNvPr>
          <p:cNvGrpSpPr/>
          <p:nvPr/>
        </p:nvGrpSpPr>
        <p:grpSpPr>
          <a:xfrm>
            <a:off x="4367784" y="5826238"/>
            <a:ext cx="3206951" cy="777240"/>
            <a:chOff x="4367784" y="5826238"/>
            <a:chExt cx="3206951" cy="77724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5AA0194-C7E6-4D61-AA3B-92C498C4E8D2}"/>
                </a:ext>
              </a:extLst>
            </p:cNvPr>
            <p:cNvSpPr/>
            <p:nvPr/>
          </p:nvSpPr>
          <p:spPr>
            <a:xfrm>
              <a:off x="4689987" y="5826238"/>
              <a:ext cx="2871216" cy="7772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CC00"/>
                </a:gs>
                <a:gs pos="97000">
                  <a:srgbClr val="008000"/>
                </a:gs>
              </a:gsLst>
              <a:lin ang="0" scaled="1"/>
              <a:tileRect/>
            </a:gra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0B22C17-78E2-44ED-A7A0-F8A47C543DF9}"/>
                </a:ext>
              </a:extLst>
            </p:cNvPr>
            <p:cNvSpPr/>
            <p:nvPr/>
          </p:nvSpPr>
          <p:spPr>
            <a:xfrm>
              <a:off x="4744010" y="5878518"/>
              <a:ext cx="687600" cy="685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762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B6BC36D-C1B5-4039-AC80-7B212D597AD6}"/>
                </a:ext>
              </a:extLst>
            </p:cNvPr>
            <p:cNvSpPr txBox="1"/>
            <p:nvPr/>
          </p:nvSpPr>
          <p:spPr>
            <a:xfrm>
              <a:off x="5431610" y="5912361"/>
              <a:ext cx="21431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/>
                <a:t>Not Fit For Complex Applications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FF3B00A-DBC7-49B9-B9F3-83E52C47BD9B}"/>
                </a:ext>
              </a:extLst>
            </p:cNvPr>
            <p:cNvSpPr txBox="1"/>
            <p:nvPr/>
          </p:nvSpPr>
          <p:spPr>
            <a:xfrm>
              <a:off x="4367784" y="5913344"/>
              <a:ext cx="1421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effectLst>
                    <a:outerShdw blurRad="101600" dist="63500" dir="2700000" algn="tl" rotWithShape="0">
                      <a:prstClr val="black">
                        <a:alpha val="41000"/>
                      </a:prstClr>
                    </a:outerShdw>
                  </a:effectLst>
                  <a:latin typeface="Arial Black" panose="020B0A04020102020204" pitchFamily="34" charset="0"/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58685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75000"/>
              </a:schemeClr>
            </a:gs>
            <a:gs pos="100000">
              <a:schemeClr val="tx2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11B2D0E2-1A6B-4A7F-8BA8-A844483500F2}"/>
              </a:ext>
            </a:extLst>
          </p:cNvPr>
          <p:cNvGrpSpPr/>
          <p:nvPr/>
        </p:nvGrpSpPr>
        <p:grpSpPr>
          <a:xfrm>
            <a:off x="3372901" y="1766219"/>
            <a:ext cx="5446198" cy="4954786"/>
            <a:chOff x="3372901" y="878683"/>
            <a:chExt cx="5446198" cy="495478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0DC68C2-8155-48DF-9F12-E08B6E0F5C45}"/>
                </a:ext>
              </a:extLst>
            </p:cNvPr>
            <p:cNvGrpSpPr/>
            <p:nvPr/>
          </p:nvGrpSpPr>
          <p:grpSpPr>
            <a:xfrm>
              <a:off x="3372901" y="878683"/>
              <a:ext cx="5446198" cy="4954786"/>
              <a:chOff x="3371040" y="949022"/>
              <a:chExt cx="5446198" cy="4954786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B921977-A773-4D86-9F4D-8B3408ABB685}"/>
                  </a:ext>
                </a:extLst>
              </p:cNvPr>
              <p:cNvGrpSpPr/>
              <p:nvPr/>
            </p:nvGrpSpPr>
            <p:grpSpPr>
              <a:xfrm>
                <a:off x="4373697" y="949022"/>
                <a:ext cx="1689788" cy="1944426"/>
                <a:chOff x="4335790" y="1079115"/>
                <a:chExt cx="1689788" cy="1944426"/>
              </a:xfrm>
            </p:grpSpPr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4A9BA145-F40E-41CD-9A02-C3DCB04A7640}"/>
                    </a:ext>
                  </a:extLst>
                </p:cNvPr>
                <p:cNvSpPr/>
                <p:nvPr/>
              </p:nvSpPr>
              <p:spPr>
                <a:xfrm rot="5400000">
                  <a:off x="4877666" y="1875629"/>
                  <a:ext cx="1023687" cy="1272137"/>
                </a:xfrm>
                <a:custGeom>
                  <a:avLst/>
                  <a:gdLst>
                    <a:gd name="connsiteX0" fmla="*/ 0 w 1023687"/>
                    <a:gd name="connsiteY0" fmla="*/ 1507 h 1272137"/>
                    <a:gd name="connsiteX1" fmla="*/ 538613 w 1023687"/>
                    <a:gd name="connsiteY1" fmla="*/ 0 h 1272137"/>
                    <a:gd name="connsiteX2" fmla="*/ 1021051 w 1023687"/>
                    <a:gd name="connsiteY2" fmla="*/ 841034 h 1272137"/>
                    <a:gd name="connsiteX3" fmla="*/ 1023687 w 1023687"/>
                    <a:gd name="connsiteY3" fmla="*/ 841027 h 1272137"/>
                    <a:gd name="connsiteX4" fmla="*/ 1022363 w 1023687"/>
                    <a:gd name="connsiteY4" fmla="*/ 843321 h 1272137"/>
                    <a:gd name="connsiteX5" fmla="*/ 774785 w 1023687"/>
                    <a:gd name="connsiteY5" fmla="*/ 1272137 h 1272137"/>
                    <a:gd name="connsiteX6" fmla="*/ 0 w 1023687"/>
                    <a:gd name="connsiteY6" fmla="*/ 1507 h 1272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23687" h="1272137">
                      <a:moveTo>
                        <a:pt x="0" y="1507"/>
                      </a:moveTo>
                      <a:lnTo>
                        <a:pt x="538613" y="0"/>
                      </a:lnTo>
                      <a:lnTo>
                        <a:pt x="1021051" y="841034"/>
                      </a:lnTo>
                      <a:lnTo>
                        <a:pt x="1023687" y="841027"/>
                      </a:lnTo>
                      <a:lnTo>
                        <a:pt x="1022363" y="843321"/>
                      </a:lnTo>
                      <a:lnTo>
                        <a:pt x="774785" y="1272137"/>
                      </a:lnTo>
                      <a:lnTo>
                        <a:pt x="0" y="150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0000"/>
                    </a:gs>
                    <a:gs pos="100000">
                      <a:srgbClr val="460000"/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4A9D822-4675-481F-8E0D-6F1705ED51A3}"/>
                    </a:ext>
                  </a:extLst>
                </p:cNvPr>
                <p:cNvSpPr/>
                <p:nvPr/>
              </p:nvSpPr>
              <p:spPr>
                <a:xfrm rot="5400000">
                  <a:off x="4332709" y="1082196"/>
                  <a:ext cx="1695523" cy="1689362"/>
                </a:xfrm>
                <a:custGeom>
                  <a:avLst/>
                  <a:gdLst>
                    <a:gd name="connsiteX0" fmla="*/ 0 w 1695523"/>
                    <a:gd name="connsiteY0" fmla="*/ 846041 h 1689362"/>
                    <a:gd name="connsiteX1" fmla="*/ 487138 w 1695523"/>
                    <a:gd name="connsiteY1" fmla="*/ 2294 h 1689362"/>
                    <a:gd name="connsiteX2" fmla="*/ 488462 w 1695523"/>
                    <a:gd name="connsiteY2" fmla="*/ 0 h 1689362"/>
                    <a:gd name="connsiteX3" fmla="*/ 489774 w 1695523"/>
                    <a:gd name="connsiteY3" fmla="*/ 2287 h 1689362"/>
                    <a:gd name="connsiteX4" fmla="*/ 920738 w 1695523"/>
                    <a:gd name="connsiteY4" fmla="*/ 1080 h 1689362"/>
                    <a:gd name="connsiteX5" fmla="*/ 1695523 w 1695523"/>
                    <a:gd name="connsiteY5" fmla="*/ 1271710 h 1689362"/>
                    <a:gd name="connsiteX6" fmla="*/ 1455963 w 1695523"/>
                    <a:gd name="connsiteY6" fmla="*/ 1686641 h 1689362"/>
                    <a:gd name="connsiteX7" fmla="*/ 483750 w 1695523"/>
                    <a:gd name="connsiteY7" fmla="*/ 1689362 h 1689362"/>
                    <a:gd name="connsiteX8" fmla="*/ 0 w 1695523"/>
                    <a:gd name="connsiteY8" fmla="*/ 846041 h 1689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95523" h="1689362">
                      <a:moveTo>
                        <a:pt x="0" y="846041"/>
                      </a:moveTo>
                      <a:lnTo>
                        <a:pt x="487138" y="2294"/>
                      </a:lnTo>
                      <a:lnTo>
                        <a:pt x="488462" y="0"/>
                      </a:lnTo>
                      <a:lnTo>
                        <a:pt x="489774" y="2287"/>
                      </a:lnTo>
                      <a:lnTo>
                        <a:pt x="920738" y="1080"/>
                      </a:lnTo>
                      <a:lnTo>
                        <a:pt x="1695523" y="1271710"/>
                      </a:lnTo>
                      <a:lnTo>
                        <a:pt x="1455963" y="1686641"/>
                      </a:lnTo>
                      <a:lnTo>
                        <a:pt x="483750" y="1689362"/>
                      </a:lnTo>
                      <a:lnTo>
                        <a:pt x="0" y="846041"/>
                      </a:lnTo>
                      <a:close/>
                    </a:path>
                  </a:pathLst>
                </a:custGeom>
                <a:noFill/>
                <a:ln w="2857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7000">
                        <a:schemeClr val="tx1"/>
                      </a:gs>
                      <a:gs pos="84000">
                        <a:schemeClr val="bg1"/>
                      </a:gs>
                      <a:gs pos="44000">
                        <a:schemeClr val="bg1"/>
                      </a:gs>
                      <a:gs pos="100000">
                        <a:schemeClr val="tx1"/>
                      </a:gs>
                    </a:gsLst>
                    <a:lin ang="10800000" scaled="0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D27E6AD1-12F4-4D08-810E-540C60CC6207}"/>
                    </a:ext>
                  </a:extLst>
                </p:cNvPr>
                <p:cNvSpPr/>
                <p:nvPr/>
              </p:nvSpPr>
              <p:spPr>
                <a:xfrm rot="5400000">
                  <a:off x="4854512" y="1134373"/>
                  <a:ext cx="1214731" cy="1126549"/>
                </a:xfrm>
                <a:custGeom>
                  <a:avLst/>
                  <a:gdLst>
                    <a:gd name="connsiteX0" fmla="*/ 0 w 1214731"/>
                    <a:gd name="connsiteY0" fmla="*/ 846042 h 1126549"/>
                    <a:gd name="connsiteX1" fmla="*/ 487138 w 1214731"/>
                    <a:gd name="connsiteY1" fmla="*/ 2295 h 1126549"/>
                    <a:gd name="connsiteX2" fmla="*/ 488462 w 1214731"/>
                    <a:gd name="connsiteY2" fmla="*/ 0 h 1126549"/>
                    <a:gd name="connsiteX3" fmla="*/ 489774 w 1214731"/>
                    <a:gd name="connsiteY3" fmla="*/ 2289 h 1126549"/>
                    <a:gd name="connsiteX4" fmla="*/ 920738 w 1214731"/>
                    <a:gd name="connsiteY4" fmla="*/ 1081 h 1126549"/>
                    <a:gd name="connsiteX5" fmla="*/ 1214731 w 1214731"/>
                    <a:gd name="connsiteY5" fmla="*/ 483223 h 1126549"/>
                    <a:gd name="connsiteX6" fmla="*/ 160905 w 1214731"/>
                    <a:gd name="connsiteY6" fmla="*/ 1126549 h 1126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14731" h="1126549">
                      <a:moveTo>
                        <a:pt x="0" y="846042"/>
                      </a:moveTo>
                      <a:lnTo>
                        <a:pt x="487138" y="2295"/>
                      </a:lnTo>
                      <a:lnTo>
                        <a:pt x="488462" y="0"/>
                      </a:lnTo>
                      <a:lnTo>
                        <a:pt x="489774" y="2289"/>
                      </a:lnTo>
                      <a:lnTo>
                        <a:pt x="920738" y="1081"/>
                      </a:lnTo>
                      <a:lnTo>
                        <a:pt x="1214731" y="483223"/>
                      </a:lnTo>
                      <a:lnTo>
                        <a:pt x="160905" y="112654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  <a:alpha val="78000"/>
                      </a:schemeClr>
                    </a:gs>
                    <a:gs pos="80000">
                      <a:schemeClr val="bg1">
                        <a:alpha val="5000"/>
                      </a:schemeClr>
                    </a:gs>
                  </a:gsLst>
                  <a:lin ang="13800000" scaled="0"/>
                  <a:tileRect/>
                </a:gra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D61F7478-2D10-4EFB-B6F3-0AE0C1F2FA8E}"/>
                  </a:ext>
                </a:extLst>
              </p:cNvPr>
              <p:cNvGrpSpPr/>
              <p:nvPr/>
            </p:nvGrpSpPr>
            <p:grpSpPr>
              <a:xfrm rot="3619113">
                <a:off x="6146296" y="975475"/>
                <a:ext cx="1689788" cy="1944426"/>
                <a:chOff x="4335790" y="1079115"/>
                <a:chExt cx="1689788" cy="1944426"/>
              </a:xfrm>
            </p:grpSpPr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9BE8CC67-CD77-4293-8334-F93A48719742}"/>
                    </a:ext>
                  </a:extLst>
                </p:cNvPr>
                <p:cNvSpPr/>
                <p:nvPr/>
              </p:nvSpPr>
              <p:spPr>
                <a:xfrm rot="5400000">
                  <a:off x="4877666" y="1875629"/>
                  <a:ext cx="1023687" cy="1272137"/>
                </a:xfrm>
                <a:custGeom>
                  <a:avLst/>
                  <a:gdLst>
                    <a:gd name="connsiteX0" fmla="*/ 0 w 1023687"/>
                    <a:gd name="connsiteY0" fmla="*/ 1507 h 1272137"/>
                    <a:gd name="connsiteX1" fmla="*/ 538613 w 1023687"/>
                    <a:gd name="connsiteY1" fmla="*/ 0 h 1272137"/>
                    <a:gd name="connsiteX2" fmla="*/ 1021051 w 1023687"/>
                    <a:gd name="connsiteY2" fmla="*/ 841034 h 1272137"/>
                    <a:gd name="connsiteX3" fmla="*/ 1023687 w 1023687"/>
                    <a:gd name="connsiteY3" fmla="*/ 841027 h 1272137"/>
                    <a:gd name="connsiteX4" fmla="*/ 1022363 w 1023687"/>
                    <a:gd name="connsiteY4" fmla="*/ 843321 h 1272137"/>
                    <a:gd name="connsiteX5" fmla="*/ 774785 w 1023687"/>
                    <a:gd name="connsiteY5" fmla="*/ 1272137 h 1272137"/>
                    <a:gd name="connsiteX6" fmla="*/ 0 w 1023687"/>
                    <a:gd name="connsiteY6" fmla="*/ 1507 h 1272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23687" h="1272137">
                      <a:moveTo>
                        <a:pt x="0" y="1507"/>
                      </a:moveTo>
                      <a:lnTo>
                        <a:pt x="538613" y="0"/>
                      </a:lnTo>
                      <a:lnTo>
                        <a:pt x="1021051" y="841034"/>
                      </a:lnTo>
                      <a:lnTo>
                        <a:pt x="1023687" y="841027"/>
                      </a:lnTo>
                      <a:lnTo>
                        <a:pt x="1022363" y="843321"/>
                      </a:lnTo>
                      <a:lnTo>
                        <a:pt x="774785" y="1272137"/>
                      </a:lnTo>
                      <a:lnTo>
                        <a:pt x="0" y="150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000"/>
                    </a:gs>
                    <a:gs pos="100000">
                      <a:srgbClr val="002E00"/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3ABF57EE-F37E-4D6B-8606-F9D1B5C7AA54}"/>
                    </a:ext>
                  </a:extLst>
                </p:cNvPr>
                <p:cNvSpPr/>
                <p:nvPr/>
              </p:nvSpPr>
              <p:spPr>
                <a:xfrm rot="5400000">
                  <a:off x="4332709" y="1082196"/>
                  <a:ext cx="1695523" cy="1689362"/>
                </a:xfrm>
                <a:custGeom>
                  <a:avLst/>
                  <a:gdLst>
                    <a:gd name="connsiteX0" fmla="*/ 0 w 1695523"/>
                    <a:gd name="connsiteY0" fmla="*/ 846041 h 1689362"/>
                    <a:gd name="connsiteX1" fmla="*/ 487138 w 1695523"/>
                    <a:gd name="connsiteY1" fmla="*/ 2294 h 1689362"/>
                    <a:gd name="connsiteX2" fmla="*/ 488462 w 1695523"/>
                    <a:gd name="connsiteY2" fmla="*/ 0 h 1689362"/>
                    <a:gd name="connsiteX3" fmla="*/ 489774 w 1695523"/>
                    <a:gd name="connsiteY3" fmla="*/ 2287 h 1689362"/>
                    <a:gd name="connsiteX4" fmla="*/ 920738 w 1695523"/>
                    <a:gd name="connsiteY4" fmla="*/ 1080 h 1689362"/>
                    <a:gd name="connsiteX5" fmla="*/ 1695523 w 1695523"/>
                    <a:gd name="connsiteY5" fmla="*/ 1271710 h 1689362"/>
                    <a:gd name="connsiteX6" fmla="*/ 1455963 w 1695523"/>
                    <a:gd name="connsiteY6" fmla="*/ 1686641 h 1689362"/>
                    <a:gd name="connsiteX7" fmla="*/ 483750 w 1695523"/>
                    <a:gd name="connsiteY7" fmla="*/ 1689362 h 1689362"/>
                    <a:gd name="connsiteX8" fmla="*/ 0 w 1695523"/>
                    <a:gd name="connsiteY8" fmla="*/ 846041 h 1689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95523" h="1689362">
                      <a:moveTo>
                        <a:pt x="0" y="846041"/>
                      </a:moveTo>
                      <a:lnTo>
                        <a:pt x="487138" y="2294"/>
                      </a:lnTo>
                      <a:lnTo>
                        <a:pt x="488462" y="0"/>
                      </a:lnTo>
                      <a:lnTo>
                        <a:pt x="489774" y="2287"/>
                      </a:lnTo>
                      <a:lnTo>
                        <a:pt x="920738" y="1080"/>
                      </a:lnTo>
                      <a:lnTo>
                        <a:pt x="1695523" y="1271710"/>
                      </a:lnTo>
                      <a:lnTo>
                        <a:pt x="1455963" y="1686641"/>
                      </a:lnTo>
                      <a:lnTo>
                        <a:pt x="483750" y="1689362"/>
                      </a:lnTo>
                      <a:lnTo>
                        <a:pt x="0" y="846041"/>
                      </a:lnTo>
                      <a:close/>
                    </a:path>
                  </a:pathLst>
                </a:custGeom>
                <a:noFill/>
                <a:ln w="2857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7000">
                        <a:schemeClr val="tx1"/>
                      </a:gs>
                      <a:gs pos="84000">
                        <a:schemeClr val="bg1"/>
                      </a:gs>
                      <a:gs pos="44000">
                        <a:schemeClr val="bg1"/>
                      </a:gs>
                      <a:gs pos="100000">
                        <a:schemeClr val="tx1"/>
                      </a:gs>
                    </a:gsLst>
                    <a:lin ang="10800000" scaled="0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1E3D0D18-6BA3-4A8E-B457-5D657C7D064E}"/>
                    </a:ext>
                  </a:extLst>
                </p:cNvPr>
                <p:cNvSpPr/>
                <p:nvPr/>
              </p:nvSpPr>
              <p:spPr>
                <a:xfrm rot="5400000">
                  <a:off x="4854512" y="1134373"/>
                  <a:ext cx="1214731" cy="1126549"/>
                </a:xfrm>
                <a:custGeom>
                  <a:avLst/>
                  <a:gdLst>
                    <a:gd name="connsiteX0" fmla="*/ 0 w 1214731"/>
                    <a:gd name="connsiteY0" fmla="*/ 846042 h 1126549"/>
                    <a:gd name="connsiteX1" fmla="*/ 487138 w 1214731"/>
                    <a:gd name="connsiteY1" fmla="*/ 2295 h 1126549"/>
                    <a:gd name="connsiteX2" fmla="*/ 488462 w 1214731"/>
                    <a:gd name="connsiteY2" fmla="*/ 0 h 1126549"/>
                    <a:gd name="connsiteX3" fmla="*/ 489774 w 1214731"/>
                    <a:gd name="connsiteY3" fmla="*/ 2289 h 1126549"/>
                    <a:gd name="connsiteX4" fmla="*/ 920738 w 1214731"/>
                    <a:gd name="connsiteY4" fmla="*/ 1081 h 1126549"/>
                    <a:gd name="connsiteX5" fmla="*/ 1214731 w 1214731"/>
                    <a:gd name="connsiteY5" fmla="*/ 483223 h 1126549"/>
                    <a:gd name="connsiteX6" fmla="*/ 160905 w 1214731"/>
                    <a:gd name="connsiteY6" fmla="*/ 1126549 h 1126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14731" h="1126549">
                      <a:moveTo>
                        <a:pt x="0" y="846042"/>
                      </a:moveTo>
                      <a:lnTo>
                        <a:pt x="487138" y="2295"/>
                      </a:lnTo>
                      <a:lnTo>
                        <a:pt x="488462" y="0"/>
                      </a:lnTo>
                      <a:lnTo>
                        <a:pt x="489774" y="2289"/>
                      </a:lnTo>
                      <a:lnTo>
                        <a:pt x="920738" y="1081"/>
                      </a:lnTo>
                      <a:lnTo>
                        <a:pt x="1214731" y="483223"/>
                      </a:lnTo>
                      <a:lnTo>
                        <a:pt x="160905" y="112654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  <a:alpha val="78000"/>
                      </a:schemeClr>
                    </a:gs>
                    <a:gs pos="80000">
                      <a:schemeClr val="bg1">
                        <a:alpha val="5000"/>
                      </a:schemeClr>
                    </a:gs>
                  </a:gsLst>
                  <a:lin ang="13800000" scaled="0"/>
                  <a:tileRect/>
                </a:gra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325CC8FD-A674-41E1-B613-A639A7C822C6}"/>
                  </a:ext>
                </a:extLst>
              </p:cNvPr>
              <p:cNvGrpSpPr/>
              <p:nvPr/>
            </p:nvGrpSpPr>
            <p:grpSpPr>
              <a:xfrm rot="7287080">
                <a:off x="7000131" y="2496967"/>
                <a:ext cx="1689788" cy="1944426"/>
                <a:chOff x="4335790" y="1079115"/>
                <a:chExt cx="1689788" cy="1944426"/>
              </a:xfrm>
            </p:grpSpPr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AB3FCC9B-D9F7-490E-B003-B6E4FCA03B81}"/>
                    </a:ext>
                  </a:extLst>
                </p:cNvPr>
                <p:cNvSpPr/>
                <p:nvPr/>
              </p:nvSpPr>
              <p:spPr>
                <a:xfrm rot="5400000">
                  <a:off x="4877666" y="1875629"/>
                  <a:ext cx="1023687" cy="1272137"/>
                </a:xfrm>
                <a:custGeom>
                  <a:avLst/>
                  <a:gdLst>
                    <a:gd name="connsiteX0" fmla="*/ 0 w 1023687"/>
                    <a:gd name="connsiteY0" fmla="*/ 1507 h 1272137"/>
                    <a:gd name="connsiteX1" fmla="*/ 538613 w 1023687"/>
                    <a:gd name="connsiteY1" fmla="*/ 0 h 1272137"/>
                    <a:gd name="connsiteX2" fmla="*/ 1021051 w 1023687"/>
                    <a:gd name="connsiteY2" fmla="*/ 841034 h 1272137"/>
                    <a:gd name="connsiteX3" fmla="*/ 1023687 w 1023687"/>
                    <a:gd name="connsiteY3" fmla="*/ 841027 h 1272137"/>
                    <a:gd name="connsiteX4" fmla="*/ 1022363 w 1023687"/>
                    <a:gd name="connsiteY4" fmla="*/ 843321 h 1272137"/>
                    <a:gd name="connsiteX5" fmla="*/ 774785 w 1023687"/>
                    <a:gd name="connsiteY5" fmla="*/ 1272137 h 1272137"/>
                    <a:gd name="connsiteX6" fmla="*/ 0 w 1023687"/>
                    <a:gd name="connsiteY6" fmla="*/ 1507 h 1272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23687" h="1272137">
                      <a:moveTo>
                        <a:pt x="0" y="1507"/>
                      </a:moveTo>
                      <a:lnTo>
                        <a:pt x="538613" y="0"/>
                      </a:lnTo>
                      <a:lnTo>
                        <a:pt x="1021051" y="841034"/>
                      </a:lnTo>
                      <a:lnTo>
                        <a:pt x="1023687" y="841027"/>
                      </a:lnTo>
                      <a:lnTo>
                        <a:pt x="1022363" y="843321"/>
                      </a:lnTo>
                      <a:lnTo>
                        <a:pt x="774785" y="1272137"/>
                      </a:lnTo>
                      <a:lnTo>
                        <a:pt x="0" y="150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9900"/>
                    </a:gs>
                    <a:gs pos="100000">
                      <a:srgbClr val="8A5200"/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B1445029-72E1-4437-969D-3664B1D1A405}"/>
                    </a:ext>
                  </a:extLst>
                </p:cNvPr>
                <p:cNvSpPr/>
                <p:nvPr/>
              </p:nvSpPr>
              <p:spPr>
                <a:xfrm rot="5400000">
                  <a:off x="4332709" y="1082196"/>
                  <a:ext cx="1695523" cy="1689362"/>
                </a:xfrm>
                <a:custGeom>
                  <a:avLst/>
                  <a:gdLst>
                    <a:gd name="connsiteX0" fmla="*/ 0 w 1695523"/>
                    <a:gd name="connsiteY0" fmla="*/ 846041 h 1689362"/>
                    <a:gd name="connsiteX1" fmla="*/ 487138 w 1695523"/>
                    <a:gd name="connsiteY1" fmla="*/ 2294 h 1689362"/>
                    <a:gd name="connsiteX2" fmla="*/ 488462 w 1695523"/>
                    <a:gd name="connsiteY2" fmla="*/ 0 h 1689362"/>
                    <a:gd name="connsiteX3" fmla="*/ 489774 w 1695523"/>
                    <a:gd name="connsiteY3" fmla="*/ 2287 h 1689362"/>
                    <a:gd name="connsiteX4" fmla="*/ 920738 w 1695523"/>
                    <a:gd name="connsiteY4" fmla="*/ 1080 h 1689362"/>
                    <a:gd name="connsiteX5" fmla="*/ 1695523 w 1695523"/>
                    <a:gd name="connsiteY5" fmla="*/ 1271710 h 1689362"/>
                    <a:gd name="connsiteX6" fmla="*/ 1455963 w 1695523"/>
                    <a:gd name="connsiteY6" fmla="*/ 1686641 h 1689362"/>
                    <a:gd name="connsiteX7" fmla="*/ 483750 w 1695523"/>
                    <a:gd name="connsiteY7" fmla="*/ 1689362 h 1689362"/>
                    <a:gd name="connsiteX8" fmla="*/ 0 w 1695523"/>
                    <a:gd name="connsiteY8" fmla="*/ 846041 h 1689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95523" h="1689362">
                      <a:moveTo>
                        <a:pt x="0" y="846041"/>
                      </a:moveTo>
                      <a:lnTo>
                        <a:pt x="487138" y="2294"/>
                      </a:lnTo>
                      <a:lnTo>
                        <a:pt x="488462" y="0"/>
                      </a:lnTo>
                      <a:lnTo>
                        <a:pt x="489774" y="2287"/>
                      </a:lnTo>
                      <a:lnTo>
                        <a:pt x="920738" y="1080"/>
                      </a:lnTo>
                      <a:lnTo>
                        <a:pt x="1695523" y="1271710"/>
                      </a:lnTo>
                      <a:lnTo>
                        <a:pt x="1455963" y="1686641"/>
                      </a:lnTo>
                      <a:lnTo>
                        <a:pt x="483750" y="1689362"/>
                      </a:lnTo>
                      <a:lnTo>
                        <a:pt x="0" y="846041"/>
                      </a:lnTo>
                      <a:close/>
                    </a:path>
                  </a:pathLst>
                </a:custGeom>
                <a:noFill/>
                <a:ln w="2857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7000">
                        <a:schemeClr val="tx1"/>
                      </a:gs>
                      <a:gs pos="84000">
                        <a:schemeClr val="bg1"/>
                      </a:gs>
                      <a:gs pos="44000">
                        <a:schemeClr val="bg1"/>
                      </a:gs>
                      <a:gs pos="100000">
                        <a:schemeClr val="tx1"/>
                      </a:gs>
                    </a:gsLst>
                    <a:lin ang="10800000" scaled="0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DCE4CDC3-5634-4A64-85EF-6A4463ECF09B}"/>
                    </a:ext>
                  </a:extLst>
                </p:cNvPr>
                <p:cNvSpPr/>
                <p:nvPr/>
              </p:nvSpPr>
              <p:spPr>
                <a:xfrm rot="5400000">
                  <a:off x="4854512" y="1134373"/>
                  <a:ext cx="1214731" cy="1126549"/>
                </a:xfrm>
                <a:custGeom>
                  <a:avLst/>
                  <a:gdLst>
                    <a:gd name="connsiteX0" fmla="*/ 0 w 1214731"/>
                    <a:gd name="connsiteY0" fmla="*/ 846042 h 1126549"/>
                    <a:gd name="connsiteX1" fmla="*/ 487138 w 1214731"/>
                    <a:gd name="connsiteY1" fmla="*/ 2295 h 1126549"/>
                    <a:gd name="connsiteX2" fmla="*/ 488462 w 1214731"/>
                    <a:gd name="connsiteY2" fmla="*/ 0 h 1126549"/>
                    <a:gd name="connsiteX3" fmla="*/ 489774 w 1214731"/>
                    <a:gd name="connsiteY3" fmla="*/ 2289 h 1126549"/>
                    <a:gd name="connsiteX4" fmla="*/ 920738 w 1214731"/>
                    <a:gd name="connsiteY4" fmla="*/ 1081 h 1126549"/>
                    <a:gd name="connsiteX5" fmla="*/ 1214731 w 1214731"/>
                    <a:gd name="connsiteY5" fmla="*/ 483223 h 1126549"/>
                    <a:gd name="connsiteX6" fmla="*/ 160905 w 1214731"/>
                    <a:gd name="connsiteY6" fmla="*/ 1126549 h 1126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14731" h="1126549">
                      <a:moveTo>
                        <a:pt x="0" y="846042"/>
                      </a:moveTo>
                      <a:lnTo>
                        <a:pt x="487138" y="2295"/>
                      </a:lnTo>
                      <a:lnTo>
                        <a:pt x="488462" y="0"/>
                      </a:lnTo>
                      <a:lnTo>
                        <a:pt x="489774" y="2289"/>
                      </a:lnTo>
                      <a:lnTo>
                        <a:pt x="920738" y="1081"/>
                      </a:lnTo>
                      <a:lnTo>
                        <a:pt x="1214731" y="483223"/>
                      </a:lnTo>
                      <a:lnTo>
                        <a:pt x="160905" y="112654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  <a:alpha val="78000"/>
                      </a:schemeClr>
                    </a:gs>
                    <a:gs pos="80000">
                      <a:schemeClr val="bg1">
                        <a:alpha val="5000"/>
                      </a:schemeClr>
                    </a:gs>
                  </a:gsLst>
                  <a:lin ang="13800000" scaled="0"/>
                  <a:tileRect/>
                </a:gra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CB4A8F94-D267-4E01-BF85-7C8D71599576}"/>
                  </a:ext>
                </a:extLst>
              </p:cNvPr>
              <p:cNvGrpSpPr/>
              <p:nvPr/>
            </p:nvGrpSpPr>
            <p:grpSpPr>
              <a:xfrm rot="10800000">
                <a:off x="6081931" y="3959382"/>
                <a:ext cx="1689788" cy="1944426"/>
                <a:chOff x="4335790" y="1079115"/>
                <a:chExt cx="1689788" cy="1944426"/>
              </a:xfrm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DF34776B-9A18-4E6C-80DD-ED9CC1E3888A}"/>
                    </a:ext>
                  </a:extLst>
                </p:cNvPr>
                <p:cNvSpPr/>
                <p:nvPr/>
              </p:nvSpPr>
              <p:spPr>
                <a:xfrm rot="5400000">
                  <a:off x="4877666" y="1875629"/>
                  <a:ext cx="1023687" cy="1272137"/>
                </a:xfrm>
                <a:custGeom>
                  <a:avLst/>
                  <a:gdLst>
                    <a:gd name="connsiteX0" fmla="*/ 0 w 1023687"/>
                    <a:gd name="connsiteY0" fmla="*/ 1507 h 1272137"/>
                    <a:gd name="connsiteX1" fmla="*/ 538613 w 1023687"/>
                    <a:gd name="connsiteY1" fmla="*/ 0 h 1272137"/>
                    <a:gd name="connsiteX2" fmla="*/ 1021051 w 1023687"/>
                    <a:gd name="connsiteY2" fmla="*/ 841034 h 1272137"/>
                    <a:gd name="connsiteX3" fmla="*/ 1023687 w 1023687"/>
                    <a:gd name="connsiteY3" fmla="*/ 841027 h 1272137"/>
                    <a:gd name="connsiteX4" fmla="*/ 1022363 w 1023687"/>
                    <a:gd name="connsiteY4" fmla="*/ 843321 h 1272137"/>
                    <a:gd name="connsiteX5" fmla="*/ 774785 w 1023687"/>
                    <a:gd name="connsiteY5" fmla="*/ 1272137 h 1272137"/>
                    <a:gd name="connsiteX6" fmla="*/ 0 w 1023687"/>
                    <a:gd name="connsiteY6" fmla="*/ 1507 h 1272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23687" h="1272137">
                      <a:moveTo>
                        <a:pt x="0" y="1507"/>
                      </a:moveTo>
                      <a:lnTo>
                        <a:pt x="538613" y="0"/>
                      </a:lnTo>
                      <a:lnTo>
                        <a:pt x="1021051" y="841034"/>
                      </a:lnTo>
                      <a:lnTo>
                        <a:pt x="1023687" y="841027"/>
                      </a:lnTo>
                      <a:lnTo>
                        <a:pt x="1022363" y="843321"/>
                      </a:lnTo>
                      <a:lnTo>
                        <a:pt x="774785" y="1272137"/>
                      </a:lnTo>
                      <a:lnTo>
                        <a:pt x="0" y="150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0066"/>
                    </a:gs>
                    <a:gs pos="100000">
                      <a:srgbClr val="6C002C"/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048335FF-ED79-4FED-9B88-BBD4563D185D}"/>
                    </a:ext>
                  </a:extLst>
                </p:cNvPr>
                <p:cNvSpPr/>
                <p:nvPr/>
              </p:nvSpPr>
              <p:spPr>
                <a:xfrm rot="5400000">
                  <a:off x="4332709" y="1082196"/>
                  <a:ext cx="1695523" cy="1689362"/>
                </a:xfrm>
                <a:custGeom>
                  <a:avLst/>
                  <a:gdLst>
                    <a:gd name="connsiteX0" fmla="*/ 0 w 1695523"/>
                    <a:gd name="connsiteY0" fmla="*/ 846041 h 1689362"/>
                    <a:gd name="connsiteX1" fmla="*/ 487138 w 1695523"/>
                    <a:gd name="connsiteY1" fmla="*/ 2294 h 1689362"/>
                    <a:gd name="connsiteX2" fmla="*/ 488462 w 1695523"/>
                    <a:gd name="connsiteY2" fmla="*/ 0 h 1689362"/>
                    <a:gd name="connsiteX3" fmla="*/ 489774 w 1695523"/>
                    <a:gd name="connsiteY3" fmla="*/ 2287 h 1689362"/>
                    <a:gd name="connsiteX4" fmla="*/ 920738 w 1695523"/>
                    <a:gd name="connsiteY4" fmla="*/ 1080 h 1689362"/>
                    <a:gd name="connsiteX5" fmla="*/ 1695523 w 1695523"/>
                    <a:gd name="connsiteY5" fmla="*/ 1271710 h 1689362"/>
                    <a:gd name="connsiteX6" fmla="*/ 1455963 w 1695523"/>
                    <a:gd name="connsiteY6" fmla="*/ 1686641 h 1689362"/>
                    <a:gd name="connsiteX7" fmla="*/ 483750 w 1695523"/>
                    <a:gd name="connsiteY7" fmla="*/ 1689362 h 1689362"/>
                    <a:gd name="connsiteX8" fmla="*/ 0 w 1695523"/>
                    <a:gd name="connsiteY8" fmla="*/ 846041 h 1689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95523" h="1689362">
                      <a:moveTo>
                        <a:pt x="0" y="846041"/>
                      </a:moveTo>
                      <a:lnTo>
                        <a:pt x="487138" y="2294"/>
                      </a:lnTo>
                      <a:lnTo>
                        <a:pt x="488462" y="0"/>
                      </a:lnTo>
                      <a:lnTo>
                        <a:pt x="489774" y="2287"/>
                      </a:lnTo>
                      <a:lnTo>
                        <a:pt x="920738" y="1080"/>
                      </a:lnTo>
                      <a:lnTo>
                        <a:pt x="1695523" y="1271710"/>
                      </a:lnTo>
                      <a:lnTo>
                        <a:pt x="1455963" y="1686641"/>
                      </a:lnTo>
                      <a:lnTo>
                        <a:pt x="483750" y="1689362"/>
                      </a:lnTo>
                      <a:lnTo>
                        <a:pt x="0" y="846041"/>
                      </a:lnTo>
                      <a:close/>
                    </a:path>
                  </a:pathLst>
                </a:custGeom>
                <a:noFill/>
                <a:ln w="2857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7000">
                        <a:schemeClr val="tx1"/>
                      </a:gs>
                      <a:gs pos="84000">
                        <a:schemeClr val="bg1"/>
                      </a:gs>
                      <a:gs pos="44000">
                        <a:schemeClr val="bg1"/>
                      </a:gs>
                      <a:gs pos="100000">
                        <a:schemeClr val="tx1"/>
                      </a:gs>
                    </a:gsLst>
                    <a:lin ang="10800000" scaled="0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0CBC5CD9-4046-49CE-BA32-B6E234CB14C9}"/>
                    </a:ext>
                  </a:extLst>
                </p:cNvPr>
                <p:cNvSpPr/>
                <p:nvPr/>
              </p:nvSpPr>
              <p:spPr>
                <a:xfrm rot="5400000">
                  <a:off x="4854512" y="1134373"/>
                  <a:ext cx="1214731" cy="1126549"/>
                </a:xfrm>
                <a:custGeom>
                  <a:avLst/>
                  <a:gdLst>
                    <a:gd name="connsiteX0" fmla="*/ 0 w 1214731"/>
                    <a:gd name="connsiteY0" fmla="*/ 846042 h 1126549"/>
                    <a:gd name="connsiteX1" fmla="*/ 487138 w 1214731"/>
                    <a:gd name="connsiteY1" fmla="*/ 2295 h 1126549"/>
                    <a:gd name="connsiteX2" fmla="*/ 488462 w 1214731"/>
                    <a:gd name="connsiteY2" fmla="*/ 0 h 1126549"/>
                    <a:gd name="connsiteX3" fmla="*/ 489774 w 1214731"/>
                    <a:gd name="connsiteY3" fmla="*/ 2289 h 1126549"/>
                    <a:gd name="connsiteX4" fmla="*/ 920738 w 1214731"/>
                    <a:gd name="connsiteY4" fmla="*/ 1081 h 1126549"/>
                    <a:gd name="connsiteX5" fmla="*/ 1214731 w 1214731"/>
                    <a:gd name="connsiteY5" fmla="*/ 483223 h 1126549"/>
                    <a:gd name="connsiteX6" fmla="*/ 160905 w 1214731"/>
                    <a:gd name="connsiteY6" fmla="*/ 1126549 h 1126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14731" h="1126549">
                      <a:moveTo>
                        <a:pt x="0" y="846042"/>
                      </a:moveTo>
                      <a:lnTo>
                        <a:pt x="487138" y="2295"/>
                      </a:lnTo>
                      <a:lnTo>
                        <a:pt x="488462" y="0"/>
                      </a:lnTo>
                      <a:lnTo>
                        <a:pt x="489774" y="2289"/>
                      </a:lnTo>
                      <a:lnTo>
                        <a:pt x="920738" y="1081"/>
                      </a:lnTo>
                      <a:lnTo>
                        <a:pt x="1214731" y="483223"/>
                      </a:lnTo>
                      <a:lnTo>
                        <a:pt x="160905" y="112654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  <a:alpha val="78000"/>
                      </a:schemeClr>
                    </a:gs>
                    <a:gs pos="80000">
                      <a:schemeClr val="bg1">
                        <a:alpha val="5000"/>
                      </a:schemeClr>
                    </a:gs>
                  </a:gsLst>
                  <a:lin ang="13800000" scaled="0"/>
                  <a:tileRect/>
                </a:gra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9F5E4B3D-9AAB-4E29-B1F0-6BC3E15F7D2E}"/>
                  </a:ext>
                </a:extLst>
              </p:cNvPr>
              <p:cNvGrpSpPr/>
              <p:nvPr/>
            </p:nvGrpSpPr>
            <p:grpSpPr>
              <a:xfrm rot="14313049">
                <a:off x="4359538" y="3957541"/>
                <a:ext cx="1689788" cy="1944426"/>
                <a:chOff x="4335790" y="1079115"/>
                <a:chExt cx="1689788" cy="1944426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28714155-C2DB-4EFA-8BE7-D7519A3103DC}"/>
                    </a:ext>
                  </a:extLst>
                </p:cNvPr>
                <p:cNvSpPr/>
                <p:nvPr/>
              </p:nvSpPr>
              <p:spPr>
                <a:xfrm rot="5400000">
                  <a:off x="4877666" y="1875629"/>
                  <a:ext cx="1023687" cy="1272137"/>
                </a:xfrm>
                <a:custGeom>
                  <a:avLst/>
                  <a:gdLst>
                    <a:gd name="connsiteX0" fmla="*/ 0 w 1023687"/>
                    <a:gd name="connsiteY0" fmla="*/ 1507 h 1272137"/>
                    <a:gd name="connsiteX1" fmla="*/ 538613 w 1023687"/>
                    <a:gd name="connsiteY1" fmla="*/ 0 h 1272137"/>
                    <a:gd name="connsiteX2" fmla="*/ 1021051 w 1023687"/>
                    <a:gd name="connsiteY2" fmla="*/ 841034 h 1272137"/>
                    <a:gd name="connsiteX3" fmla="*/ 1023687 w 1023687"/>
                    <a:gd name="connsiteY3" fmla="*/ 841027 h 1272137"/>
                    <a:gd name="connsiteX4" fmla="*/ 1022363 w 1023687"/>
                    <a:gd name="connsiteY4" fmla="*/ 843321 h 1272137"/>
                    <a:gd name="connsiteX5" fmla="*/ 774785 w 1023687"/>
                    <a:gd name="connsiteY5" fmla="*/ 1272137 h 1272137"/>
                    <a:gd name="connsiteX6" fmla="*/ 0 w 1023687"/>
                    <a:gd name="connsiteY6" fmla="*/ 1507 h 1272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23687" h="1272137">
                      <a:moveTo>
                        <a:pt x="0" y="1507"/>
                      </a:moveTo>
                      <a:lnTo>
                        <a:pt x="538613" y="0"/>
                      </a:lnTo>
                      <a:lnTo>
                        <a:pt x="1021051" y="841034"/>
                      </a:lnTo>
                      <a:lnTo>
                        <a:pt x="1023687" y="841027"/>
                      </a:lnTo>
                      <a:lnTo>
                        <a:pt x="1022363" y="843321"/>
                      </a:lnTo>
                      <a:lnTo>
                        <a:pt x="774785" y="1272137"/>
                      </a:lnTo>
                      <a:lnTo>
                        <a:pt x="0" y="150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FFFF"/>
                    </a:gs>
                    <a:gs pos="100000">
                      <a:srgbClr val="007660"/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733DA6F3-A2D6-4C7F-8FEF-8D590BBD3083}"/>
                    </a:ext>
                  </a:extLst>
                </p:cNvPr>
                <p:cNvSpPr/>
                <p:nvPr/>
              </p:nvSpPr>
              <p:spPr>
                <a:xfrm rot="5400000">
                  <a:off x="4332709" y="1082196"/>
                  <a:ext cx="1695523" cy="1689362"/>
                </a:xfrm>
                <a:custGeom>
                  <a:avLst/>
                  <a:gdLst>
                    <a:gd name="connsiteX0" fmla="*/ 0 w 1695523"/>
                    <a:gd name="connsiteY0" fmla="*/ 846041 h 1689362"/>
                    <a:gd name="connsiteX1" fmla="*/ 487138 w 1695523"/>
                    <a:gd name="connsiteY1" fmla="*/ 2294 h 1689362"/>
                    <a:gd name="connsiteX2" fmla="*/ 488462 w 1695523"/>
                    <a:gd name="connsiteY2" fmla="*/ 0 h 1689362"/>
                    <a:gd name="connsiteX3" fmla="*/ 489774 w 1695523"/>
                    <a:gd name="connsiteY3" fmla="*/ 2287 h 1689362"/>
                    <a:gd name="connsiteX4" fmla="*/ 920738 w 1695523"/>
                    <a:gd name="connsiteY4" fmla="*/ 1080 h 1689362"/>
                    <a:gd name="connsiteX5" fmla="*/ 1695523 w 1695523"/>
                    <a:gd name="connsiteY5" fmla="*/ 1271710 h 1689362"/>
                    <a:gd name="connsiteX6" fmla="*/ 1455963 w 1695523"/>
                    <a:gd name="connsiteY6" fmla="*/ 1686641 h 1689362"/>
                    <a:gd name="connsiteX7" fmla="*/ 483750 w 1695523"/>
                    <a:gd name="connsiteY7" fmla="*/ 1689362 h 1689362"/>
                    <a:gd name="connsiteX8" fmla="*/ 0 w 1695523"/>
                    <a:gd name="connsiteY8" fmla="*/ 846041 h 1689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95523" h="1689362">
                      <a:moveTo>
                        <a:pt x="0" y="846041"/>
                      </a:moveTo>
                      <a:lnTo>
                        <a:pt x="487138" y="2294"/>
                      </a:lnTo>
                      <a:lnTo>
                        <a:pt x="488462" y="0"/>
                      </a:lnTo>
                      <a:lnTo>
                        <a:pt x="489774" y="2287"/>
                      </a:lnTo>
                      <a:lnTo>
                        <a:pt x="920738" y="1080"/>
                      </a:lnTo>
                      <a:lnTo>
                        <a:pt x="1695523" y="1271710"/>
                      </a:lnTo>
                      <a:lnTo>
                        <a:pt x="1455963" y="1686641"/>
                      </a:lnTo>
                      <a:lnTo>
                        <a:pt x="483750" y="1689362"/>
                      </a:lnTo>
                      <a:lnTo>
                        <a:pt x="0" y="846041"/>
                      </a:lnTo>
                      <a:close/>
                    </a:path>
                  </a:pathLst>
                </a:custGeom>
                <a:noFill/>
                <a:ln w="2857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7000">
                        <a:schemeClr val="tx1"/>
                      </a:gs>
                      <a:gs pos="84000">
                        <a:schemeClr val="bg1"/>
                      </a:gs>
                      <a:gs pos="44000">
                        <a:schemeClr val="bg1"/>
                      </a:gs>
                      <a:gs pos="100000">
                        <a:schemeClr val="tx1"/>
                      </a:gs>
                    </a:gsLst>
                    <a:lin ang="10800000" scaled="0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8AD99472-57B8-459D-B31B-0F80B5861BEC}"/>
                    </a:ext>
                  </a:extLst>
                </p:cNvPr>
                <p:cNvSpPr/>
                <p:nvPr/>
              </p:nvSpPr>
              <p:spPr>
                <a:xfrm rot="5400000">
                  <a:off x="4854512" y="1134373"/>
                  <a:ext cx="1214731" cy="1126549"/>
                </a:xfrm>
                <a:custGeom>
                  <a:avLst/>
                  <a:gdLst>
                    <a:gd name="connsiteX0" fmla="*/ 0 w 1214731"/>
                    <a:gd name="connsiteY0" fmla="*/ 846042 h 1126549"/>
                    <a:gd name="connsiteX1" fmla="*/ 487138 w 1214731"/>
                    <a:gd name="connsiteY1" fmla="*/ 2295 h 1126549"/>
                    <a:gd name="connsiteX2" fmla="*/ 488462 w 1214731"/>
                    <a:gd name="connsiteY2" fmla="*/ 0 h 1126549"/>
                    <a:gd name="connsiteX3" fmla="*/ 489774 w 1214731"/>
                    <a:gd name="connsiteY3" fmla="*/ 2289 h 1126549"/>
                    <a:gd name="connsiteX4" fmla="*/ 920738 w 1214731"/>
                    <a:gd name="connsiteY4" fmla="*/ 1081 h 1126549"/>
                    <a:gd name="connsiteX5" fmla="*/ 1214731 w 1214731"/>
                    <a:gd name="connsiteY5" fmla="*/ 483223 h 1126549"/>
                    <a:gd name="connsiteX6" fmla="*/ 160905 w 1214731"/>
                    <a:gd name="connsiteY6" fmla="*/ 1126549 h 1126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14731" h="1126549">
                      <a:moveTo>
                        <a:pt x="0" y="846042"/>
                      </a:moveTo>
                      <a:lnTo>
                        <a:pt x="487138" y="2295"/>
                      </a:lnTo>
                      <a:lnTo>
                        <a:pt x="488462" y="0"/>
                      </a:lnTo>
                      <a:lnTo>
                        <a:pt x="489774" y="2289"/>
                      </a:lnTo>
                      <a:lnTo>
                        <a:pt x="920738" y="1081"/>
                      </a:lnTo>
                      <a:lnTo>
                        <a:pt x="1214731" y="483223"/>
                      </a:lnTo>
                      <a:lnTo>
                        <a:pt x="160905" y="112654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  <a:alpha val="78000"/>
                      </a:schemeClr>
                    </a:gs>
                    <a:gs pos="80000">
                      <a:schemeClr val="bg1">
                        <a:alpha val="5000"/>
                      </a:schemeClr>
                    </a:gs>
                  </a:gsLst>
                  <a:lin ang="13800000" scaled="0"/>
                  <a:tileRect/>
                </a:gra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ED67067A-DE32-4030-9F04-38B9D861381D}"/>
                  </a:ext>
                </a:extLst>
              </p:cNvPr>
              <p:cNvGrpSpPr/>
              <p:nvPr/>
            </p:nvGrpSpPr>
            <p:grpSpPr>
              <a:xfrm rot="18000392">
                <a:off x="3498359" y="2474041"/>
                <a:ext cx="1689788" cy="1944426"/>
                <a:chOff x="4335790" y="1079115"/>
                <a:chExt cx="1689788" cy="1944426"/>
              </a:xfrm>
            </p:grpSpPr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0CDF5C5C-0481-41B2-8878-131999055BA9}"/>
                    </a:ext>
                  </a:extLst>
                </p:cNvPr>
                <p:cNvSpPr/>
                <p:nvPr/>
              </p:nvSpPr>
              <p:spPr>
                <a:xfrm rot="5400000">
                  <a:off x="4877666" y="1875629"/>
                  <a:ext cx="1023687" cy="1272137"/>
                </a:xfrm>
                <a:custGeom>
                  <a:avLst/>
                  <a:gdLst>
                    <a:gd name="connsiteX0" fmla="*/ 0 w 1023687"/>
                    <a:gd name="connsiteY0" fmla="*/ 1507 h 1272137"/>
                    <a:gd name="connsiteX1" fmla="*/ 538613 w 1023687"/>
                    <a:gd name="connsiteY1" fmla="*/ 0 h 1272137"/>
                    <a:gd name="connsiteX2" fmla="*/ 1021051 w 1023687"/>
                    <a:gd name="connsiteY2" fmla="*/ 841034 h 1272137"/>
                    <a:gd name="connsiteX3" fmla="*/ 1023687 w 1023687"/>
                    <a:gd name="connsiteY3" fmla="*/ 841027 h 1272137"/>
                    <a:gd name="connsiteX4" fmla="*/ 1022363 w 1023687"/>
                    <a:gd name="connsiteY4" fmla="*/ 843321 h 1272137"/>
                    <a:gd name="connsiteX5" fmla="*/ 774785 w 1023687"/>
                    <a:gd name="connsiteY5" fmla="*/ 1272137 h 1272137"/>
                    <a:gd name="connsiteX6" fmla="*/ 0 w 1023687"/>
                    <a:gd name="connsiteY6" fmla="*/ 1507 h 1272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23687" h="1272137">
                      <a:moveTo>
                        <a:pt x="0" y="1507"/>
                      </a:moveTo>
                      <a:lnTo>
                        <a:pt x="538613" y="0"/>
                      </a:lnTo>
                      <a:lnTo>
                        <a:pt x="1021051" y="841034"/>
                      </a:lnTo>
                      <a:lnTo>
                        <a:pt x="1023687" y="841027"/>
                      </a:lnTo>
                      <a:lnTo>
                        <a:pt x="1022363" y="843321"/>
                      </a:lnTo>
                      <a:lnTo>
                        <a:pt x="774785" y="1272137"/>
                      </a:lnTo>
                      <a:lnTo>
                        <a:pt x="0" y="150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/>
                    </a:gs>
                    <a:gs pos="100000">
                      <a:srgbClr val="3E003E"/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327DBD36-9A8B-4531-AAE9-2593BB185AB2}"/>
                    </a:ext>
                  </a:extLst>
                </p:cNvPr>
                <p:cNvSpPr/>
                <p:nvPr/>
              </p:nvSpPr>
              <p:spPr>
                <a:xfrm rot="5400000">
                  <a:off x="4332709" y="1082196"/>
                  <a:ext cx="1695523" cy="1689362"/>
                </a:xfrm>
                <a:custGeom>
                  <a:avLst/>
                  <a:gdLst>
                    <a:gd name="connsiteX0" fmla="*/ 0 w 1695523"/>
                    <a:gd name="connsiteY0" fmla="*/ 846041 h 1689362"/>
                    <a:gd name="connsiteX1" fmla="*/ 487138 w 1695523"/>
                    <a:gd name="connsiteY1" fmla="*/ 2294 h 1689362"/>
                    <a:gd name="connsiteX2" fmla="*/ 488462 w 1695523"/>
                    <a:gd name="connsiteY2" fmla="*/ 0 h 1689362"/>
                    <a:gd name="connsiteX3" fmla="*/ 489774 w 1695523"/>
                    <a:gd name="connsiteY3" fmla="*/ 2287 h 1689362"/>
                    <a:gd name="connsiteX4" fmla="*/ 920738 w 1695523"/>
                    <a:gd name="connsiteY4" fmla="*/ 1080 h 1689362"/>
                    <a:gd name="connsiteX5" fmla="*/ 1695523 w 1695523"/>
                    <a:gd name="connsiteY5" fmla="*/ 1271710 h 1689362"/>
                    <a:gd name="connsiteX6" fmla="*/ 1455963 w 1695523"/>
                    <a:gd name="connsiteY6" fmla="*/ 1686641 h 1689362"/>
                    <a:gd name="connsiteX7" fmla="*/ 483750 w 1695523"/>
                    <a:gd name="connsiteY7" fmla="*/ 1689362 h 1689362"/>
                    <a:gd name="connsiteX8" fmla="*/ 0 w 1695523"/>
                    <a:gd name="connsiteY8" fmla="*/ 846041 h 1689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95523" h="1689362">
                      <a:moveTo>
                        <a:pt x="0" y="846041"/>
                      </a:moveTo>
                      <a:lnTo>
                        <a:pt x="487138" y="2294"/>
                      </a:lnTo>
                      <a:lnTo>
                        <a:pt x="488462" y="0"/>
                      </a:lnTo>
                      <a:lnTo>
                        <a:pt x="489774" y="2287"/>
                      </a:lnTo>
                      <a:lnTo>
                        <a:pt x="920738" y="1080"/>
                      </a:lnTo>
                      <a:lnTo>
                        <a:pt x="1695523" y="1271710"/>
                      </a:lnTo>
                      <a:lnTo>
                        <a:pt x="1455963" y="1686641"/>
                      </a:lnTo>
                      <a:lnTo>
                        <a:pt x="483750" y="1689362"/>
                      </a:lnTo>
                      <a:lnTo>
                        <a:pt x="0" y="846041"/>
                      </a:lnTo>
                      <a:close/>
                    </a:path>
                  </a:pathLst>
                </a:custGeom>
                <a:noFill/>
                <a:ln w="2857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7000">
                        <a:schemeClr val="tx1"/>
                      </a:gs>
                      <a:gs pos="84000">
                        <a:schemeClr val="bg1"/>
                      </a:gs>
                      <a:gs pos="44000">
                        <a:schemeClr val="bg1"/>
                      </a:gs>
                      <a:gs pos="100000">
                        <a:schemeClr val="tx1"/>
                      </a:gs>
                    </a:gsLst>
                    <a:lin ang="10800000" scaled="0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400B6928-F40F-49E9-8A13-499A35DC55A9}"/>
                    </a:ext>
                  </a:extLst>
                </p:cNvPr>
                <p:cNvSpPr/>
                <p:nvPr/>
              </p:nvSpPr>
              <p:spPr>
                <a:xfrm rot="5400000">
                  <a:off x="4854512" y="1134373"/>
                  <a:ext cx="1214731" cy="1126549"/>
                </a:xfrm>
                <a:custGeom>
                  <a:avLst/>
                  <a:gdLst>
                    <a:gd name="connsiteX0" fmla="*/ 0 w 1214731"/>
                    <a:gd name="connsiteY0" fmla="*/ 846042 h 1126549"/>
                    <a:gd name="connsiteX1" fmla="*/ 487138 w 1214731"/>
                    <a:gd name="connsiteY1" fmla="*/ 2295 h 1126549"/>
                    <a:gd name="connsiteX2" fmla="*/ 488462 w 1214731"/>
                    <a:gd name="connsiteY2" fmla="*/ 0 h 1126549"/>
                    <a:gd name="connsiteX3" fmla="*/ 489774 w 1214731"/>
                    <a:gd name="connsiteY3" fmla="*/ 2289 h 1126549"/>
                    <a:gd name="connsiteX4" fmla="*/ 920738 w 1214731"/>
                    <a:gd name="connsiteY4" fmla="*/ 1081 h 1126549"/>
                    <a:gd name="connsiteX5" fmla="*/ 1214731 w 1214731"/>
                    <a:gd name="connsiteY5" fmla="*/ 483223 h 1126549"/>
                    <a:gd name="connsiteX6" fmla="*/ 160905 w 1214731"/>
                    <a:gd name="connsiteY6" fmla="*/ 1126549 h 1126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14731" h="1126549">
                      <a:moveTo>
                        <a:pt x="0" y="846042"/>
                      </a:moveTo>
                      <a:lnTo>
                        <a:pt x="487138" y="2295"/>
                      </a:lnTo>
                      <a:lnTo>
                        <a:pt x="488462" y="0"/>
                      </a:lnTo>
                      <a:lnTo>
                        <a:pt x="489774" y="2289"/>
                      </a:lnTo>
                      <a:lnTo>
                        <a:pt x="920738" y="1081"/>
                      </a:lnTo>
                      <a:lnTo>
                        <a:pt x="1214731" y="483223"/>
                      </a:lnTo>
                      <a:lnTo>
                        <a:pt x="160905" y="112654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  <a:alpha val="78000"/>
                      </a:schemeClr>
                    </a:gs>
                    <a:gs pos="80000">
                      <a:schemeClr val="bg1">
                        <a:alpha val="5000"/>
                      </a:schemeClr>
                    </a:gs>
                  </a:gsLst>
                  <a:lin ang="13800000" scaled="0"/>
                  <a:tileRect/>
                </a:gra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/>
                </a:p>
              </p:txBody>
            </p:sp>
          </p:grp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945F24A-EDA7-4309-B8ED-3201A4956044}"/>
                </a:ext>
              </a:extLst>
            </p:cNvPr>
            <p:cNvSpPr txBox="1"/>
            <p:nvPr/>
          </p:nvSpPr>
          <p:spPr>
            <a:xfrm rot="19796496">
              <a:off x="4414753" y="1410501"/>
              <a:ext cx="167092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Microservice</a:t>
              </a:r>
            </a:p>
            <a:p>
              <a:r>
                <a:rPr lang="en-US" sz="2000" b="1" dirty="0"/>
                <a:t>           N</a:t>
              </a:r>
              <a:endParaRPr lang="en-IN" sz="2000" b="1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D13BDDA-E58E-4672-ADF4-2099A952EAA1}"/>
                </a:ext>
              </a:extLst>
            </p:cNvPr>
            <p:cNvSpPr txBox="1"/>
            <p:nvPr/>
          </p:nvSpPr>
          <p:spPr>
            <a:xfrm rot="1893899">
              <a:off x="6307220" y="1483204"/>
              <a:ext cx="167092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Microservice</a:t>
              </a:r>
            </a:p>
            <a:p>
              <a:r>
                <a:rPr lang="en-US" sz="2000" b="1" dirty="0"/>
                <a:t>           1</a:t>
              </a:r>
              <a:endParaRPr lang="en-IN" sz="2000" b="1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5F8C16A-08F5-40F3-B75B-D324F72D202B}"/>
                </a:ext>
              </a:extLst>
            </p:cNvPr>
            <p:cNvSpPr txBox="1"/>
            <p:nvPr/>
          </p:nvSpPr>
          <p:spPr>
            <a:xfrm rot="16200000">
              <a:off x="3543932" y="2924552"/>
              <a:ext cx="167092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Microservice</a:t>
              </a:r>
            </a:p>
            <a:p>
              <a:r>
                <a:rPr lang="en-US" sz="2000" b="1" dirty="0"/>
                <a:t>        ……</a:t>
              </a:r>
              <a:endParaRPr lang="en-IN" sz="2000" b="1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99E1CBC-34F7-4F9B-BC41-316C7AC2662B}"/>
                </a:ext>
              </a:extLst>
            </p:cNvPr>
            <p:cNvSpPr txBox="1"/>
            <p:nvPr/>
          </p:nvSpPr>
          <p:spPr>
            <a:xfrm rot="12452974">
              <a:off x="4271031" y="4466200"/>
              <a:ext cx="167092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Microservice</a:t>
              </a:r>
            </a:p>
            <a:p>
              <a:r>
                <a:rPr lang="en-US" sz="2000" b="1" dirty="0"/>
                <a:t>           4</a:t>
              </a:r>
              <a:endParaRPr lang="en-IN" sz="2000" b="1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6AD0BE3-4261-41DD-8B01-3AD0BF4298CD}"/>
                </a:ext>
              </a:extLst>
            </p:cNvPr>
            <p:cNvSpPr txBox="1"/>
            <p:nvPr/>
          </p:nvSpPr>
          <p:spPr>
            <a:xfrm rot="8905282">
              <a:off x="6105554" y="4588876"/>
              <a:ext cx="167092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Microservice</a:t>
              </a:r>
            </a:p>
            <a:p>
              <a:r>
                <a:rPr lang="en-US" sz="2000" b="1" dirty="0"/>
                <a:t>           3</a:t>
              </a:r>
              <a:endParaRPr lang="en-IN" sz="2000" b="1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0877428-0F8E-4A27-85B1-F41D905B38BF}"/>
                </a:ext>
              </a:extLst>
            </p:cNvPr>
            <p:cNvSpPr txBox="1"/>
            <p:nvPr/>
          </p:nvSpPr>
          <p:spPr>
            <a:xfrm rot="5400000">
              <a:off x="6999422" y="3096472"/>
              <a:ext cx="167092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Microservice</a:t>
              </a:r>
            </a:p>
            <a:p>
              <a:r>
                <a:rPr lang="en-US" sz="2000" b="1" dirty="0"/>
                <a:t>           2</a:t>
              </a:r>
              <a:endParaRPr lang="en-IN" sz="2000" b="1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BFB9AE4-E5F1-4ADD-901B-BA9D7EFC6D76}"/>
              </a:ext>
            </a:extLst>
          </p:cNvPr>
          <p:cNvGrpSpPr/>
          <p:nvPr/>
        </p:nvGrpSpPr>
        <p:grpSpPr>
          <a:xfrm>
            <a:off x="5193355" y="3471214"/>
            <a:ext cx="1805291" cy="1543255"/>
            <a:chOff x="5193355" y="3216724"/>
            <a:chExt cx="1805291" cy="1543255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F576DE4-4EB0-45F6-BC21-28666961DED1}"/>
                </a:ext>
              </a:extLst>
            </p:cNvPr>
            <p:cNvSpPr/>
            <p:nvPr/>
          </p:nvSpPr>
          <p:spPr>
            <a:xfrm rot="1800000">
              <a:off x="5193355" y="3216724"/>
              <a:ext cx="1805291" cy="1543255"/>
            </a:xfrm>
            <a:custGeom>
              <a:avLst/>
              <a:gdLst>
                <a:gd name="connsiteX0" fmla="*/ 756000 w 3019900"/>
                <a:gd name="connsiteY0" fmla="*/ 0 h 2606400"/>
                <a:gd name="connsiteX1" fmla="*/ 2263900 w 3019900"/>
                <a:gd name="connsiteY1" fmla="*/ 0 h 2606400"/>
                <a:gd name="connsiteX2" fmla="*/ 2268000 w 3019900"/>
                <a:gd name="connsiteY2" fmla="*/ 0 h 2606400"/>
                <a:gd name="connsiteX3" fmla="*/ 2265950 w 3019900"/>
                <a:gd name="connsiteY3" fmla="*/ 3534 h 2606400"/>
                <a:gd name="connsiteX4" fmla="*/ 3019900 w 3019900"/>
                <a:gd name="connsiteY4" fmla="*/ 1303200 h 2606400"/>
                <a:gd name="connsiteX5" fmla="*/ 2265950 w 3019900"/>
                <a:gd name="connsiteY5" fmla="*/ 2602866 h 2606400"/>
                <a:gd name="connsiteX6" fmla="*/ 2268000 w 3019900"/>
                <a:gd name="connsiteY6" fmla="*/ 2606400 h 2606400"/>
                <a:gd name="connsiteX7" fmla="*/ 2263900 w 3019900"/>
                <a:gd name="connsiteY7" fmla="*/ 2606400 h 2606400"/>
                <a:gd name="connsiteX8" fmla="*/ 756000 w 3019900"/>
                <a:gd name="connsiteY8" fmla="*/ 2606400 h 2606400"/>
                <a:gd name="connsiteX9" fmla="*/ 0 w 3019900"/>
                <a:gd name="connsiteY9" fmla="*/ 1303200 h 260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19900" h="2606400">
                  <a:moveTo>
                    <a:pt x="756000" y="0"/>
                  </a:moveTo>
                  <a:lnTo>
                    <a:pt x="2263900" y="0"/>
                  </a:lnTo>
                  <a:lnTo>
                    <a:pt x="2268000" y="0"/>
                  </a:lnTo>
                  <a:lnTo>
                    <a:pt x="2265950" y="3534"/>
                  </a:lnTo>
                  <a:lnTo>
                    <a:pt x="3019900" y="1303200"/>
                  </a:lnTo>
                  <a:lnTo>
                    <a:pt x="2265950" y="2602866"/>
                  </a:lnTo>
                  <a:lnTo>
                    <a:pt x="2268000" y="2606400"/>
                  </a:lnTo>
                  <a:lnTo>
                    <a:pt x="2263900" y="2606400"/>
                  </a:lnTo>
                  <a:lnTo>
                    <a:pt x="756000" y="2606400"/>
                  </a:lnTo>
                  <a:lnTo>
                    <a:pt x="0" y="1303200"/>
                  </a:lnTo>
                  <a:close/>
                </a:path>
              </a:pathLst>
            </a:custGeom>
            <a:gradFill>
              <a:gsLst>
                <a:gs pos="0">
                  <a:srgbClr val="002060"/>
                </a:gs>
                <a:gs pos="100000">
                  <a:srgbClr val="00B0F0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E146E2-C99E-4FB9-A602-759845B49829}"/>
                </a:ext>
              </a:extLst>
            </p:cNvPr>
            <p:cNvSpPr txBox="1"/>
            <p:nvPr/>
          </p:nvSpPr>
          <p:spPr>
            <a:xfrm>
              <a:off x="5263267" y="3513114"/>
              <a:ext cx="167092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Business</a:t>
              </a:r>
            </a:p>
            <a:p>
              <a:pPr algn="ctr"/>
              <a:r>
                <a:rPr lang="en-US" sz="2800" b="1" dirty="0"/>
                <a:t>Domain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6158281C-617E-42A4-9F48-264350D555EB}"/>
              </a:ext>
            </a:extLst>
          </p:cNvPr>
          <p:cNvSpPr txBox="1"/>
          <p:nvPr/>
        </p:nvSpPr>
        <p:spPr>
          <a:xfrm>
            <a:off x="455520" y="207333"/>
            <a:ext cx="8085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What exactly is Microservices?</a:t>
            </a:r>
            <a:endParaRPr lang="en-IN" sz="2800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C558218-AE43-4930-BEB0-E6EA7F02EBD2}"/>
              </a:ext>
            </a:extLst>
          </p:cNvPr>
          <p:cNvSpPr txBox="1"/>
          <p:nvPr/>
        </p:nvSpPr>
        <p:spPr>
          <a:xfrm>
            <a:off x="607920" y="722200"/>
            <a:ext cx="115003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Microservices is an architectural style that structures an application as a collection of small autonomous services..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19944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E68169D-3DF6-4E48-BE55-06FFB437EF5C}"/>
              </a:ext>
            </a:extLst>
          </p:cNvPr>
          <p:cNvSpPr/>
          <p:nvPr/>
        </p:nvSpPr>
        <p:spPr>
          <a:xfrm>
            <a:off x="168166" y="619124"/>
            <a:ext cx="11918731" cy="6154795"/>
          </a:xfrm>
          <a:prstGeom prst="roundRect">
            <a:avLst>
              <a:gd name="adj" fmla="val 2213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DC7CEE-5AA0-4428-BE4E-AE0F32092B13}"/>
              </a:ext>
            </a:extLst>
          </p:cNvPr>
          <p:cNvSpPr/>
          <p:nvPr/>
        </p:nvSpPr>
        <p:spPr>
          <a:xfrm>
            <a:off x="6057900" y="619123"/>
            <a:ext cx="47626" cy="615479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94449B-B83F-4C79-8003-B1D5C4B9ED98}"/>
              </a:ext>
            </a:extLst>
          </p:cNvPr>
          <p:cNvSpPr/>
          <p:nvPr/>
        </p:nvSpPr>
        <p:spPr>
          <a:xfrm>
            <a:off x="1228725" y="619123"/>
            <a:ext cx="3343274" cy="600077"/>
          </a:xfrm>
          <a:prstGeom prst="rect">
            <a:avLst/>
          </a:prstGeom>
          <a:solidFill>
            <a:srgbClr val="0000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Monolithic Architecture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0964D1-715B-45AE-B4EA-9C11F146737E}"/>
              </a:ext>
            </a:extLst>
          </p:cNvPr>
          <p:cNvSpPr/>
          <p:nvPr/>
        </p:nvSpPr>
        <p:spPr>
          <a:xfrm>
            <a:off x="7620001" y="619123"/>
            <a:ext cx="3343274" cy="600077"/>
          </a:xfrm>
          <a:prstGeom prst="rect">
            <a:avLst/>
          </a:prstGeom>
          <a:solidFill>
            <a:srgbClr val="660033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Microservice Architecture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09C32A-9EC4-4A58-A0E0-0680127A5619}"/>
              </a:ext>
            </a:extLst>
          </p:cNvPr>
          <p:cNvSpPr/>
          <p:nvPr/>
        </p:nvSpPr>
        <p:spPr>
          <a:xfrm>
            <a:off x="507946" y="3025009"/>
            <a:ext cx="5210175" cy="1708916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B6A97AEC-D174-4E3F-BCC0-A7ABD6385E59}"/>
              </a:ext>
            </a:extLst>
          </p:cNvPr>
          <p:cNvSpPr/>
          <p:nvPr/>
        </p:nvSpPr>
        <p:spPr>
          <a:xfrm flipV="1">
            <a:off x="514350" y="4724399"/>
            <a:ext cx="5181599" cy="742951"/>
          </a:xfrm>
          <a:custGeom>
            <a:avLst/>
            <a:gdLst>
              <a:gd name="connsiteX0" fmla="*/ 0 w 2514599"/>
              <a:gd name="connsiteY0" fmla="*/ 1057275 h 1057275"/>
              <a:gd name="connsiteX1" fmla="*/ 264319 w 2514599"/>
              <a:gd name="connsiteY1" fmla="*/ 0 h 1057275"/>
              <a:gd name="connsiteX2" fmla="*/ 2250280 w 2514599"/>
              <a:gd name="connsiteY2" fmla="*/ 0 h 1057275"/>
              <a:gd name="connsiteX3" fmla="*/ 2514599 w 2514599"/>
              <a:gd name="connsiteY3" fmla="*/ 1057275 h 1057275"/>
              <a:gd name="connsiteX4" fmla="*/ 0 w 2514599"/>
              <a:gd name="connsiteY4" fmla="*/ 1057275 h 1057275"/>
              <a:gd name="connsiteX0" fmla="*/ 0 w 3848099"/>
              <a:gd name="connsiteY0" fmla="*/ 1038225 h 1057275"/>
              <a:gd name="connsiteX1" fmla="*/ 1597819 w 3848099"/>
              <a:gd name="connsiteY1" fmla="*/ 0 h 1057275"/>
              <a:gd name="connsiteX2" fmla="*/ 3583780 w 3848099"/>
              <a:gd name="connsiteY2" fmla="*/ 0 h 1057275"/>
              <a:gd name="connsiteX3" fmla="*/ 3848099 w 3848099"/>
              <a:gd name="connsiteY3" fmla="*/ 1057275 h 1057275"/>
              <a:gd name="connsiteX4" fmla="*/ 0 w 3848099"/>
              <a:gd name="connsiteY4" fmla="*/ 1038225 h 1057275"/>
              <a:gd name="connsiteX0" fmla="*/ 0 w 5172074"/>
              <a:gd name="connsiteY0" fmla="*/ 1038225 h 1066800"/>
              <a:gd name="connsiteX1" fmla="*/ 1597819 w 5172074"/>
              <a:gd name="connsiteY1" fmla="*/ 0 h 1066800"/>
              <a:gd name="connsiteX2" fmla="*/ 3583780 w 5172074"/>
              <a:gd name="connsiteY2" fmla="*/ 0 h 1066800"/>
              <a:gd name="connsiteX3" fmla="*/ 5172074 w 5172074"/>
              <a:gd name="connsiteY3" fmla="*/ 1066800 h 1066800"/>
              <a:gd name="connsiteX4" fmla="*/ 0 w 5172074"/>
              <a:gd name="connsiteY4" fmla="*/ 1038225 h 1066800"/>
              <a:gd name="connsiteX0" fmla="*/ 0 w 5181599"/>
              <a:gd name="connsiteY0" fmla="*/ 1066800 h 1066800"/>
              <a:gd name="connsiteX1" fmla="*/ 1607344 w 5181599"/>
              <a:gd name="connsiteY1" fmla="*/ 0 h 1066800"/>
              <a:gd name="connsiteX2" fmla="*/ 3593305 w 5181599"/>
              <a:gd name="connsiteY2" fmla="*/ 0 h 1066800"/>
              <a:gd name="connsiteX3" fmla="*/ 5181599 w 5181599"/>
              <a:gd name="connsiteY3" fmla="*/ 1066800 h 1066800"/>
              <a:gd name="connsiteX4" fmla="*/ 0 w 5181599"/>
              <a:gd name="connsiteY4" fmla="*/ 106680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81599" h="1066800">
                <a:moveTo>
                  <a:pt x="0" y="1066800"/>
                </a:moveTo>
                <a:lnTo>
                  <a:pt x="1607344" y="0"/>
                </a:lnTo>
                <a:lnTo>
                  <a:pt x="3593305" y="0"/>
                </a:lnTo>
                <a:lnTo>
                  <a:pt x="5181599" y="1066800"/>
                </a:lnTo>
                <a:lnTo>
                  <a:pt x="0" y="10668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C3CBF6A-BE26-4638-8F7F-6C1C15ABC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824" y="1410120"/>
            <a:ext cx="1293179" cy="905475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CC1AEB2-7439-42E8-AE4B-6CC915076E84}"/>
              </a:ext>
            </a:extLst>
          </p:cNvPr>
          <p:cNvSpPr/>
          <p:nvPr/>
        </p:nvSpPr>
        <p:spPr>
          <a:xfrm>
            <a:off x="2126794" y="2090929"/>
            <a:ext cx="1771821" cy="492836"/>
          </a:xfrm>
          <a:prstGeom prst="roundRect">
            <a:avLst>
              <a:gd name="adj" fmla="val 50000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Client Browser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03C5821-E82F-432D-840B-B5CD3737A7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546" y="1524654"/>
            <a:ext cx="1511413" cy="1214474"/>
          </a:xfrm>
          <a:prstGeom prst="roundRect">
            <a:avLst>
              <a:gd name="adj" fmla="val 20413"/>
            </a:avLst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E83428D-46EE-4597-9EBF-4D821A65D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01" y="3185875"/>
            <a:ext cx="1436057" cy="1097280"/>
          </a:xfrm>
          <a:prstGeom prst="round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098C0FE-114A-4933-B19C-A2B05B6AAE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36" y="3526011"/>
            <a:ext cx="1647825" cy="16478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084701D-CB60-4FCD-9EFC-75F9CE565B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087" y="3194932"/>
            <a:ext cx="1440242" cy="1079478"/>
          </a:xfrm>
          <a:prstGeom prst="round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1441EA7-71B6-4FB6-8884-C51E1283F43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7" b="10254"/>
          <a:stretch/>
        </p:blipFill>
        <p:spPr>
          <a:xfrm flipH="1">
            <a:off x="8540651" y="3619186"/>
            <a:ext cx="1538275" cy="1310447"/>
          </a:xfrm>
          <a:prstGeom prst="round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259A825-076E-437E-B50F-4718E95FAC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786" y="3161950"/>
            <a:ext cx="1440242" cy="1097280"/>
          </a:xfrm>
          <a:prstGeom prst="roundRect">
            <a:avLst/>
          </a:prstGeom>
        </p:spPr>
      </p:pic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A35D9A62-248B-4E86-85EA-855C3CE8D6CD}"/>
              </a:ext>
            </a:extLst>
          </p:cNvPr>
          <p:cNvSpPr/>
          <p:nvPr/>
        </p:nvSpPr>
        <p:spPr>
          <a:xfrm>
            <a:off x="584385" y="4036737"/>
            <a:ext cx="1625616" cy="492836"/>
          </a:xfrm>
          <a:prstGeom prst="roundRect">
            <a:avLst>
              <a:gd name="adj" fmla="val 50000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Customer</a:t>
            </a:r>
          </a:p>
          <a:p>
            <a:pPr algn="ctr"/>
            <a:r>
              <a:rPr lang="en-IN" dirty="0"/>
              <a:t>service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4B1CDAC4-27D8-4112-A455-DA81D38CA8E6}"/>
              </a:ext>
            </a:extLst>
          </p:cNvPr>
          <p:cNvSpPr/>
          <p:nvPr/>
        </p:nvSpPr>
        <p:spPr>
          <a:xfrm>
            <a:off x="2300225" y="4036737"/>
            <a:ext cx="1625616" cy="492836"/>
          </a:xfrm>
          <a:prstGeom prst="roundRect">
            <a:avLst>
              <a:gd name="adj" fmla="val 50000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Product</a:t>
            </a:r>
          </a:p>
          <a:p>
            <a:pPr algn="ctr"/>
            <a:r>
              <a:rPr lang="en-IN" dirty="0"/>
              <a:t>service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B1AD133-4CEE-428C-BF8C-174730B19040}"/>
              </a:ext>
            </a:extLst>
          </p:cNvPr>
          <p:cNvSpPr/>
          <p:nvPr/>
        </p:nvSpPr>
        <p:spPr>
          <a:xfrm>
            <a:off x="4036935" y="4036737"/>
            <a:ext cx="1625616" cy="492836"/>
          </a:xfrm>
          <a:prstGeom prst="roundRect">
            <a:avLst>
              <a:gd name="adj" fmla="val 50000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Cart</a:t>
            </a:r>
          </a:p>
          <a:p>
            <a:pPr algn="ctr"/>
            <a:r>
              <a:rPr lang="en-IN" dirty="0"/>
              <a:t>service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35961DB-31DF-4DB5-A723-48C715C0E2DA}"/>
              </a:ext>
            </a:extLst>
          </p:cNvPr>
          <p:cNvSpPr/>
          <p:nvPr/>
        </p:nvSpPr>
        <p:spPr>
          <a:xfrm>
            <a:off x="2292341" y="5630506"/>
            <a:ext cx="1625616" cy="465494"/>
          </a:xfrm>
          <a:prstGeom prst="roundRect">
            <a:avLst>
              <a:gd name="adj" fmla="val 22942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51A2200-8F44-4E89-8D55-290DC250F73E}"/>
              </a:ext>
            </a:extLst>
          </p:cNvPr>
          <p:cNvSpPr/>
          <p:nvPr/>
        </p:nvSpPr>
        <p:spPr>
          <a:xfrm>
            <a:off x="2482111" y="5801764"/>
            <a:ext cx="111600" cy="112222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9087090-DB9D-44E3-A38A-4BFF7A7EA669}"/>
              </a:ext>
            </a:extLst>
          </p:cNvPr>
          <p:cNvSpPr/>
          <p:nvPr/>
        </p:nvSpPr>
        <p:spPr>
          <a:xfrm>
            <a:off x="2667247" y="5797836"/>
            <a:ext cx="111600" cy="112222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FC6E517E-544E-4366-9C93-BADD5F11CD0B}"/>
              </a:ext>
            </a:extLst>
          </p:cNvPr>
          <p:cNvSpPr/>
          <p:nvPr/>
        </p:nvSpPr>
        <p:spPr>
          <a:xfrm>
            <a:off x="2852383" y="5793908"/>
            <a:ext cx="111600" cy="112222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1BF87F5-82B5-4A9A-BB82-410B23CD535C}"/>
              </a:ext>
            </a:extLst>
          </p:cNvPr>
          <p:cNvSpPr txBox="1"/>
          <p:nvPr/>
        </p:nvSpPr>
        <p:spPr>
          <a:xfrm>
            <a:off x="2238015" y="6238876"/>
            <a:ext cx="2462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Single Instance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B241CDE1-927E-47E3-983C-CF6971C62A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9700" y="3578985"/>
            <a:ext cx="1440242" cy="1310446"/>
          </a:xfrm>
          <a:prstGeom prst="roundRect">
            <a:avLst/>
          </a:prstGeom>
        </p:spPr>
      </p:pic>
      <p:sp>
        <p:nvSpPr>
          <p:cNvPr id="48" name="Rectangle: Diagonal Corners Rounded 47">
            <a:extLst>
              <a:ext uri="{FF2B5EF4-FFF2-40B4-BE49-F238E27FC236}">
                <a16:creationId xmlns:a16="http://schemas.microsoft.com/office/drawing/2014/main" id="{21210F6E-53EF-4BE3-B16A-8A5D0524F28A}"/>
              </a:ext>
            </a:extLst>
          </p:cNvPr>
          <p:cNvSpPr/>
          <p:nvPr/>
        </p:nvSpPr>
        <p:spPr>
          <a:xfrm>
            <a:off x="9035184" y="1847313"/>
            <a:ext cx="1706824" cy="77648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66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UI</a:t>
            </a:r>
          </a:p>
          <a:p>
            <a:pPr algn="ctr"/>
            <a:r>
              <a:rPr lang="en-IN" dirty="0"/>
              <a:t>Microservice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06A157D5-CABF-4921-B9E6-A765CE20E4A3}"/>
              </a:ext>
            </a:extLst>
          </p:cNvPr>
          <p:cNvSpPr/>
          <p:nvPr/>
        </p:nvSpPr>
        <p:spPr>
          <a:xfrm>
            <a:off x="6339341" y="2514431"/>
            <a:ext cx="1771821" cy="600077"/>
          </a:xfrm>
          <a:prstGeom prst="roundRect">
            <a:avLst>
              <a:gd name="adj" fmla="val 50000"/>
            </a:avLst>
          </a:prstGeom>
          <a:solidFill>
            <a:srgbClr val="66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Client Browser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64CB8D8D-A020-4F96-BEDF-D8CE9AE04AAE}"/>
              </a:ext>
            </a:extLst>
          </p:cNvPr>
          <p:cNvSpPr/>
          <p:nvPr/>
        </p:nvSpPr>
        <p:spPr>
          <a:xfrm>
            <a:off x="6445305" y="4724398"/>
            <a:ext cx="1625616" cy="600077"/>
          </a:xfrm>
          <a:prstGeom prst="roundRect">
            <a:avLst>
              <a:gd name="adj" fmla="val 50000"/>
            </a:avLst>
          </a:prstGeom>
          <a:solidFill>
            <a:srgbClr val="66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Customer</a:t>
            </a:r>
          </a:p>
          <a:p>
            <a:pPr algn="ctr"/>
            <a:r>
              <a:rPr lang="en-IN" dirty="0"/>
              <a:t>Microservice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2C15271-A6A6-469F-86A2-38A41B5551D8}"/>
              </a:ext>
            </a:extLst>
          </p:cNvPr>
          <p:cNvSpPr/>
          <p:nvPr/>
        </p:nvSpPr>
        <p:spPr>
          <a:xfrm>
            <a:off x="8496980" y="4716763"/>
            <a:ext cx="1625616" cy="600077"/>
          </a:xfrm>
          <a:prstGeom prst="roundRect">
            <a:avLst>
              <a:gd name="adj" fmla="val 50000"/>
            </a:avLst>
          </a:prstGeom>
          <a:solidFill>
            <a:srgbClr val="66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Product</a:t>
            </a:r>
          </a:p>
          <a:p>
            <a:pPr algn="ctr"/>
            <a:r>
              <a:rPr lang="en-IN" dirty="0"/>
              <a:t>Microservice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5CBD6334-61FD-42E2-B34B-260C0613DA0C}"/>
              </a:ext>
            </a:extLst>
          </p:cNvPr>
          <p:cNvSpPr/>
          <p:nvPr/>
        </p:nvSpPr>
        <p:spPr>
          <a:xfrm>
            <a:off x="10472367" y="4683214"/>
            <a:ext cx="1625616" cy="600077"/>
          </a:xfrm>
          <a:prstGeom prst="roundRect">
            <a:avLst>
              <a:gd name="adj" fmla="val 50000"/>
            </a:avLst>
          </a:prstGeom>
          <a:solidFill>
            <a:srgbClr val="66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Cart</a:t>
            </a:r>
          </a:p>
          <a:p>
            <a:pPr algn="ctr"/>
            <a:r>
              <a:rPr lang="en-IN" dirty="0"/>
              <a:t>Microservice</a:t>
            </a: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8F104F1F-D857-4391-98F7-AA7F9B703C52}"/>
              </a:ext>
            </a:extLst>
          </p:cNvPr>
          <p:cNvSpPr/>
          <p:nvPr/>
        </p:nvSpPr>
        <p:spPr>
          <a:xfrm flipH="1">
            <a:off x="7053230" y="5324475"/>
            <a:ext cx="4409162" cy="306490"/>
          </a:xfrm>
          <a:custGeom>
            <a:avLst/>
            <a:gdLst>
              <a:gd name="connsiteX0" fmla="*/ 2676327 w 2707142"/>
              <a:gd name="connsiteY0" fmla="*/ 0 h 123262"/>
              <a:gd name="connsiteX1" fmla="*/ 2645511 w 2707142"/>
              <a:gd name="connsiteY1" fmla="*/ 30816 h 123262"/>
              <a:gd name="connsiteX2" fmla="*/ 2660919 w 2707142"/>
              <a:gd name="connsiteY2" fmla="*/ 30816 h 123262"/>
              <a:gd name="connsiteX3" fmla="*/ 2660919 w 2707142"/>
              <a:gd name="connsiteY3" fmla="*/ 92447 h 123262"/>
              <a:gd name="connsiteX4" fmla="*/ 2099088 w 2707142"/>
              <a:gd name="connsiteY4" fmla="*/ 92447 h 123262"/>
              <a:gd name="connsiteX5" fmla="*/ 608054 w 2707142"/>
              <a:gd name="connsiteY5" fmla="*/ 92447 h 123262"/>
              <a:gd name="connsiteX6" fmla="*/ 46223 w 2707142"/>
              <a:gd name="connsiteY6" fmla="*/ 92447 h 123262"/>
              <a:gd name="connsiteX7" fmla="*/ 46223 w 2707142"/>
              <a:gd name="connsiteY7" fmla="*/ 30816 h 123262"/>
              <a:gd name="connsiteX8" fmla="*/ 61631 w 2707142"/>
              <a:gd name="connsiteY8" fmla="*/ 30816 h 123262"/>
              <a:gd name="connsiteX9" fmla="*/ 30815 w 2707142"/>
              <a:gd name="connsiteY9" fmla="*/ 0 h 123262"/>
              <a:gd name="connsiteX10" fmla="*/ 0 w 2707142"/>
              <a:gd name="connsiteY10" fmla="*/ 30816 h 123262"/>
              <a:gd name="connsiteX11" fmla="*/ 15408 w 2707142"/>
              <a:gd name="connsiteY11" fmla="*/ 30816 h 123262"/>
              <a:gd name="connsiteX12" fmla="*/ 15408 w 2707142"/>
              <a:gd name="connsiteY12" fmla="*/ 123262 h 123262"/>
              <a:gd name="connsiteX13" fmla="*/ 608054 w 2707142"/>
              <a:gd name="connsiteY13" fmla="*/ 123262 h 123262"/>
              <a:gd name="connsiteX14" fmla="*/ 2099088 w 2707142"/>
              <a:gd name="connsiteY14" fmla="*/ 123262 h 123262"/>
              <a:gd name="connsiteX15" fmla="*/ 2691734 w 2707142"/>
              <a:gd name="connsiteY15" fmla="*/ 123262 h 123262"/>
              <a:gd name="connsiteX16" fmla="*/ 2691734 w 2707142"/>
              <a:gd name="connsiteY16" fmla="*/ 30816 h 123262"/>
              <a:gd name="connsiteX17" fmla="*/ 2707142 w 2707142"/>
              <a:gd name="connsiteY17" fmla="*/ 30816 h 123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07142" h="123262">
                <a:moveTo>
                  <a:pt x="2676327" y="0"/>
                </a:moveTo>
                <a:lnTo>
                  <a:pt x="2645511" y="30816"/>
                </a:lnTo>
                <a:lnTo>
                  <a:pt x="2660919" y="30816"/>
                </a:lnTo>
                <a:lnTo>
                  <a:pt x="2660919" y="92447"/>
                </a:lnTo>
                <a:lnTo>
                  <a:pt x="2099088" y="92447"/>
                </a:lnTo>
                <a:lnTo>
                  <a:pt x="608054" y="92447"/>
                </a:lnTo>
                <a:lnTo>
                  <a:pt x="46223" y="92447"/>
                </a:lnTo>
                <a:lnTo>
                  <a:pt x="46223" y="30816"/>
                </a:lnTo>
                <a:lnTo>
                  <a:pt x="61631" y="30816"/>
                </a:lnTo>
                <a:lnTo>
                  <a:pt x="30815" y="0"/>
                </a:lnTo>
                <a:lnTo>
                  <a:pt x="0" y="30816"/>
                </a:lnTo>
                <a:lnTo>
                  <a:pt x="15408" y="30816"/>
                </a:lnTo>
                <a:lnTo>
                  <a:pt x="15408" y="123262"/>
                </a:lnTo>
                <a:lnTo>
                  <a:pt x="608054" y="123262"/>
                </a:lnTo>
                <a:lnTo>
                  <a:pt x="2099088" y="123262"/>
                </a:lnTo>
                <a:lnTo>
                  <a:pt x="2691734" y="123262"/>
                </a:lnTo>
                <a:lnTo>
                  <a:pt x="2691734" y="30816"/>
                </a:lnTo>
                <a:lnTo>
                  <a:pt x="2707142" y="3081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2795454-14E5-49F6-84C4-592536C70B8D}"/>
              </a:ext>
            </a:extLst>
          </p:cNvPr>
          <p:cNvCxnSpPr>
            <a:cxnSpLocks/>
          </p:cNvCxnSpPr>
          <p:nvPr/>
        </p:nvCxnSpPr>
        <p:spPr>
          <a:xfrm flipV="1">
            <a:off x="8108501" y="4370049"/>
            <a:ext cx="395195" cy="906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AF4AF78-2678-4BDB-B757-8A9E93008662}"/>
              </a:ext>
            </a:extLst>
          </p:cNvPr>
          <p:cNvCxnSpPr>
            <a:cxnSpLocks/>
          </p:cNvCxnSpPr>
          <p:nvPr/>
        </p:nvCxnSpPr>
        <p:spPr>
          <a:xfrm flipV="1">
            <a:off x="10145838" y="4370049"/>
            <a:ext cx="395195" cy="906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23D2462-9487-4485-BF1B-4BC0F337AB6B}"/>
              </a:ext>
            </a:extLst>
          </p:cNvPr>
          <p:cNvCxnSpPr>
            <a:cxnSpLocks/>
          </p:cNvCxnSpPr>
          <p:nvPr/>
        </p:nvCxnSpPr>
        <p:spPr>
          <a:xfrm>
            <a:off x="9507729" y="2618846"/>
            <a:ext cx="3" cy="98012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2E16AE4-12ED-4788-98EC-3207FA3EAA9C}"/>
              </a:ext>
            </a:extLst>
          </p:cNvPr>
          <p:cNvCxnSpPr>
            <a:cxnSpLocks/>
          </p:cNvCxnSpPr>
          <p:nvPr/>
        </p:nvCxnSpPr>
        <p:spPr>
          <a:xfrm rot="5400000">
            <a:off x="8508070" y="1842425"/>
            <a:ext cx="3" cy="98012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8FEB827-E9F2-4A5D-B92E-E80D4732B0B7}"/>
              </a:ext>
            </a:extLst>
          </p:cNvPr>
          <p:cNvCxnSpPr>
            <a:cxnSpLocks/>
          </p:cNvCxnSpPr>
          <p:nvPr/>
        </p:nvCxnSpPr>
        <p:spPr>
          <a:xfrm flipH="1">
            <a:off x="7847906" y="2583765"/>
            <a:ext cx="1187278" cy="1182989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F20E2B4-BDC4-4199-8A85-300749997976}"/>
              </a:ext>
            </a:extLst>
          </p:cNvPr>
          <p:cNvCxnSpPr>
            <a:cxnSpLocks/>
          </p:cNvCxnSpPr>
          <p:nvPr/>
        </p:nvCxnSpPr>
        <p:spPr>
          <a:xfrm flipH="1" flipV="1">
            <a:off x="9926777" y="2586932"/>
            <a:ext cx="952564" cy="100709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0F8BAEE5-7730-45A5-BDB3-D842A424EB12}"/>
              </a:ext>
            </a:extLst>
          </p:cNvPr>
          <p:cNvSpPr txBox="1"/>
          <p:nvPr/>
        </p:nvSpPr>
        <p:spPr>
          <a:xfrm>
            <a:off x="1551689" y="59263"/>
            <a:ext cx="932765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rgbClr val="7A5D00"/>
                </a:solidFill>
                <a:latin typeface="Arial Black" panose="020B0A04020102020204" pitchFamily="34" charset="0"/>
              </a:rPr>
              <a:t>Differences Between Traditional Architecture and Microservices</a:t>
            </a:r>
          </a:p>
        </p:txBody>
      </p:sp>
    </p:spTree>
    <p:extLst>
      <p:ext uri="{BB962C8B-B14F-4D97-AF65-F5344CB8AC3E}">
        <p14:creationId xmlns:p14="http://schemas.microsoft.com/office/powerpoint/2010/main" val="207856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75000"/>
              </a:schemeClr>
            </a:gs>
            <a:gs pos="100000">
              <a:srgbClr val="7030A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54E362C-7BD9-4A05-84C4-933933684BCA}"/>
              </a:ext>
            </a:extLst>
          </p:cNvPr>
          <p:cNvGrpSpPr/>
          <p:nvPr/>
        </p:nvGrpSpPr>
        <p:grpSpPr>
          <a:xfrm>
            <a:off x="5168348" y="0"/>
            <a:ext cx="1520687" cy="1530626"/>
            <a:chOff x="5168348" y="0"/>
            <a:chExt cx="1848678" cy="179898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7C2DF06-730A-4BFF-BC8D-9E6D0D012D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128" b="89957" l="9976" r="8990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33" t="4928" r="7910" b="53623"/>
            <a:stretch/>
          </p:blipFill>
          <p:spPr>
            <a:xfrm>
              <a:off x="5494683" y="0"/>
              <a:ext cx="1262270" cy="1421296"/>
            </a:xfrm>
            <a:prstGeom prst="rect">
              <a:avLst/>
            </a:prstGeom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1B74D11-0A5B-407A-AC58-DA0BB0C6B720}"/>
                </a:ext>
              </a:extLst>
            </p:cNvPr>
            <p:cNvSpPr/>
            <p:nvPr/>
          </p:nvSpPr>
          <p:spPr>
            <a:xfrm>
              <a:off x="5168348" y="1302027"/>
              <a:ext cx="1848678" cy="496957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b="1" dirty="0"/>
                <a:t>Client</a:t>
              </a:r>
            </a:p>
          </p:txBody>
        </p:sp>
      </p:grpSp>
      <p:sp>
        <p:nvSpPr>
          <p:cNvPr id="6" name="Flowchart: Delay 5">
            <a:extLst>
              <a:ext uri="{FF2B5EF4-FFF2-40B4-BE49-F238E27FC236}">
                <a16:creationId xmlns:a16="http://schemas.microsoft.com/office/drawing/2014/main" id="{1D3F42F5-F9E8-4C48-B918-1177B4E11C0E}"/>
              </a:ext>
            </a:extLst>
          </p:cNvPr>
          <p:cNvSpPr/>
          <p:nvPr/>
        </p:nvSpPr>
        <p:spPr>
          <a:xfrm rot="5400000">
            <a:off x="5454726" y="1556736"/>
            <a:ext cx="947928" cy="1520687"/>
          </a:xfrm>
          <a:prstGeom prst="flowChartDelay">
            <a:avLst/>
          </a:prstGeom>
          <a:solidFill>
            <a:srgbClr val="003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F8EFC7-AD61-4029-8BA7-CED2AF7E4333}"/>
              </a:ext>
            </a:extLst>
          </p:cNvPr>
          <p:cNvSpPr txBox="1"/>
          <p:nvPr/>
        </p:nvSpPr>
        <p:spPr>
          <a:xfrm>
            <a:off x="5334946" y="1918252"/>
            <a:ext cx="1187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API</a:t>
            </a:r>
          </a:p>
          <a:p>
            <a:pPr algn="ctr"/>
            <a:r>
              <a:rPr lang="en-IN" b="1" dirty="0">
                <a:solidFill>
                  <a:schemeClr val="bg1"/>
                </a:solidFill>
              </a:rPr>
              <a:t>Gateway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BA0F8B-5BF0-45E8-B6FD-348EC4902DD5}"/>
              </a:ext>
            </a:extLst>
          </p:cNvPr>
          <p:cNvCxnSpPr>
            <a:stCxn id="4" idx="2"/>
            <a:endCxn id="6" idx="1"/>
          </p:cNvCxnSpPr>
          <p:nvPr/>
        </p:nvCxnSpPr>
        <p:spPr>
          <a:xfrm flipH="1">
            <a:off x="5928690" y="1530626"/>
            <a:ext cx="2" cy="3124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5DF2844-D185-4B16-A68C-E640D8113F93}"/>
              </a:ext>
            </a:extLst>
          </p:cNvPr>
          <p:cNvCxnSpPr>
            <a:cxnSpLocks/>
          </p:cNvCxnSpPr>
          <p:nvPr/>
        </p:nvCxnSpPr>
        <p:spPr>
          <a:xfrm>
            <a:off x="5928691" y="2791043"/>
            <a:ext cx="0" cy="4093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26A874B-FB6B-4D51-BD68-93B1BACF143B}"/>
              </a:ext>
            </a:extLst>
          </p:cNvPr>
          <p:cNvSpPr/>
          <p:nvPr/>
        </p:nvSpPr>
        <p:spPr>
          <a:xfrm>
            <a:off x="5083863" y="3200400"/>
            <a:ext cx="1689652" cy="947929"/>
          </a:xfrm>
          <a:prstGeom prst="rect">
            <a:avLst/>
          </a:prstGeom>
          <a:gradFill>
            <a:gsLst>
              <a:gs pos="0">
                <a:srgbClr val="0000CC"/>
              </a:gs>
              <a:gs pos="100000">
                <a:srgbClr val="000066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73C4D47-4D40-4960-A3C2-00C68480385A}"/>
              </a:ext>
            </a:extLst>
          </p:cNvPr>
          <p:cNvSpPr/>
          <p:nvPr/>
        </p:nvSpPr>
        <p:spPr>
          <a:xfrm>
            <a:off x="7532202" y="3214716"/>
            <a:ext cx="1689652" cy="947929"/>
          </a:xfrm>
          <a:prstGeom prst="rect">
            <a:avLst/>
          </a:prstGeom>
          <a:gradFill>
            <a:gsLst>
              <a:gs pos="0">
                <a:srgbClr val="0000CC"/>
              </a:gs>
              <a:gs pos="100000">
                <a:srgbClr val="000066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2B34B06-7E1B-4BBF-B7CB-B832ED5C4FC8}"/>
              </a:ext>
            </a:extLst>
          </p:cNvPr>
          <p:cNvSpPr/>
          <p:nvPr/>
        </p:nvSpPr>
        <p:spPr>
          <a:xfrm>
            <a:off x="9980541" y="3229032"/>
            <a:ext cx="1689652" cy="947929"/>
          </a:xfrm>
          <a:prstGeom prst="rect">
            <a:avLst/>
          </a:prstGeom>
          <a:gradFill>
            <a:gsLst>
              <a:gs pos="0">
                <a:srgbClr val="0000CC"/>
              </a:gs>
              <a:gs pos="100000">
                <a:srgbClr val="000066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7A3D7B-900B-46BB-B33C-9587E7430FCF}"/>
              </a:ext>
            </a:extLst>
          </p:cNvPr>
          <p:cNvSpPr/>
          <p:nvPr/>
        </p:nvSpPr>
        <p:spPr>
          <a:xfrm>
            <a:off x="2635524" y="3229032"/>
            <a:ext cx="1689652" cy="947929"/>
          </a:xfrm>
          <a:prstGeom prst="rect">
            <a:avLst/>
          </a:prstGeom>
          <a:gradFill>
            <a:gsLst>
              <a:gs pos="0">
                <a:srgbClr val="0000CC"/>
              </a:gs>
              <a:gs pos="100000">
                <a:srgbClr val="000066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15B226-8C45-4977-ACF4-79BD56D18572}"/>
              </a:ext>
            </a:extLst>
          </p:cNvPr>
          <p:cNvSpPr/>
          <p:nvPr/>
        </p:nvSpPr>
        <p:spPr>
          <a:xfrm>
            <a:off x="187185" y="3257664"/>
            <a:ext cx="1689652" cy="947929"/>
          </a:xfrm>
          <a:prstGeom prst="rect">
            <a:avLst/>
          </a:prstGeom>
          <a:gradFill>
            <a:gsLst>
              <a:gs pos="0">
                <a:srgbClr val="0000CC"/>
              </a:gs>
              <a:gs pos="100000">
                <a:srgbClr val="000066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Arrow: Bent-Up 24">
            <a:extLst>
              <a:ext uri="{FF2B5EF4-FFF2-40B4-BE49-F238E27FC236}">
                <a16:creationId xmlns:a16="http://schemas.microsoft.com/office/drawing/2014/main" id="{83B97328-D70C-4250-88DA-4BDE93337735}"/>
              </a:ext>
            </a:extLst>
          </p:cNvPr>
          <p:cNvSpPr/>
          <p:nvPr/>
        </p:nvSpPr>
        <p:spPr>
          <a:xfrm flipV="1">
            <a:off x="6663326" y="2365511"/>
            <a:ext cx="1804811" cy="849203"/>
          </a:xfrm>
          <a:prstGeom prst="bentUpArrow">
            <a:avLst>
              <a:gd name="adj1" fmla="val 5193"/>
              <a:gd name="adj2" fmla="val 9869"/>
              <a:gd name="adj3" fmla="val 1835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Arrow: Bent-Up 25">
            <a:extLst>
              <a:ext uri="{FF2B5EF4-FFF2-40B4-BE49-F238E27FC236}">
                <a16:creationId xmlns:a16="http://schemas.microsoft.com/office/drawing/2014/main" id="{5C863664-A201-44D6-94E8-F8DC79A9B88D}"/>
              </a:ext>
            </a:extLst>
          </p:cNvPr>
          <p:cNvSpPr/>
          <p:nvPr/>
        </p:nvSpPr>
        <p:spPr>
          <a:xfrm flipV="1">
            <a:off x="6687378" y="1971319"/>
            <a:ext cx="4225785" cy="1286344"/>
          </a:xfrm>
          <a:prstGeom prst="bentUpArrow">
            <a:avLst>
              <a:gd name="adj1" fmla="val 2875"/>
              <a:gd name="adj2" fmla="val 6778"/>
              <a:gd name="adj3" fmla="val 114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Arrow: Bent-Up 26">
            <a:extLst>
              <a:ext uri="{FF2B5EF4-FFF2-40B4-BE49-F238E27FC236}">
                <a16:creationId xmlns:a16="http://schemas.microsoft.com/office/drawing/2014/main" id="{67DEC78B-5E73-493D-BFE4-F878CD6DC651}"/>
              </a:ext>
            </a:extLst>
          </p:cNvPr>
          <p:cNvSpPr/>
          <p:nvPr/>
        </p:nvSpPr>
        <p:spPr>
          <a:xfrm flipH="1" flipV="1">
            <a:off x="959150" y="1971319"/>
            <a:ext cx="4225785" cy="1286344"/>
          </a:xfrm>
          <a:prstGeom prst="bentUpArrow">
            <a:avLst>
              <a:gd name="adj1" fmla="val 2875"/>
              <a:gd name="adj2" fmla="val 6778"/>
              <a:gd name="adj3" fmla="val 114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Arrow: Bent-Up 27">
            <a:extLst>
              <a:ext uri="{FF2B5EF4-FFF2-40B4-BE49-F238E27FC236}">
                <a16:creationId xmlns:a16="http://schemas.microsoft.com/office/drawing/2014/main" id="{034FA15F-C669-4EC8-BE93-95A03798239D}"/>
              </a:ext>
            </a:extLst>
          </p:cNvPr>
          <p:cNvSpPr/>
          <p:nvPr/>
        </p:nvSpPr>
        <p:spPr>
          <a:xfrm flipH="1" flipV="1">
            <a:off x="3392553" y="2345544"/>
            <a:ext cx="1798215" cy="883486"/>
          </a:xfrm>
          <a:prstGeom prst="bentUpArrow">
            <a:avLst>
              <a:gd name="adj1" fmla="val 5193"/>
              <a:gd name="adj2" fmla="val 9869"/>
              <a:gd name="adj3" fmla="val 1835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9B3D995-3674-411D-B12C-B8DBFBC15AA8}"/>
              </a:ext>
            </a:extLst>
          </p:cNvPr>
          <p:cNvGrpSpPr/>
          <p:nvPr/>
        </p:nvGrpSpPr>
        <p:grpSpPr>
          <a:xfrm>
            <a:off x="674202" y="4663522"/>
            <a:ext cx="715617" cy="1032454"/>
            <a:chOff x="1519027" y="4801293"/>
            <a:chExt cx="715617" cy="1032454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31" name="Flowchart: Magnetic Disk 30">
              <a:extLst>
                <a:ext uri="{FF2B5EF4-FFF2-40B4-BE49-F238E27FC236}">
                  <a16:creationId xmlns:a16="http://schemas.microsoft.com/office/drawing/2014/main" id="{D8604004-0997-491D-AFA0-8F3880022FBA}"/>
                </a:ext>
              </a:extLst>
            </p:cNvPr>
            <p:cNvSpPr/>
            <p:nvPr/>
          </p:nvSpPr>
          <p:spPr>
            <a:xfrm>
              <a:off x="1519027" y="5545512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2" name="Flowchart: Magnetic Disk 31">
              <a:extLst>
                <a:ext uri="{FF2B5EF4-FFF2-40B4-BE49-F238E27FC236}">
                  <a16:creationId xmlns:a16="http://schemas.microsoft.com/office/drawing/2014/main" id="{8A138847-9B42-4E8E-918E-A4FE183CEC13}"/>
                </a:ext>
              </a:extLst>
            </p:cNvPr>
            <p:cNvSpPr/>
            <p:nvPr/>
          </p:nvSpPr>
          <p:spPr>
            <a:xfrm>
              <a:off x="1519027" y="5297439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Flowchart: Magnetic Disk 29">
              <a:extLst>
                <a:ext uri="{FF2B5EF4-FFF2-40B4-BE49-F238E27FC236}">
                  <a16:creationId xmlns:a16="http://schemas.microsoft.com/office/drawing/2014/main" id="{6903D6DE-17FA-4B16-97AE-8A5A9AE0DD11}"/>
                </a:ext>
              </a:extLst>
            </p:cNvPr>
            <p:cNvSpPr/>
            <p:nvPr/>
          </p:nvSpPr>
          <p:spPr>
            <a:xfrm>
              <a:off x="1519027" y="5049366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9" name="Flowchart: Magnetic Disk 28">
              <a:extLst>
                <a:ext uri="{FF2B5EF4-FFF2-40B4-BE49-F238E27FC236}">
                  <a16:creationId xmlns:a16="http://schemas.microsoft.com/office/drawing/2014/main" id="{EEF0496B-5D2F-4FBB-A402-DBAC08243648}"/>
                </a:ext>
              </a:extLst>
            </p:cNvPr>
            <p:cNvSpPr/>
            <p:nvPr/>
          </p:nvSpPr>
          <p:spPr>
            <a:xfrm>
              <a:off x="1519027" y="4801293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0C1A417-70CF-40F6-8CF1-C899BB99FA9B}"/>
                </a:ext>
              </a:extLst>
            </p:cNvPr>
            <p:cNvSpPr/>
            <p:nvPr/>
          </p:nvSpPr>
          <p:spPr>
            <a:xfrm>
              <a:off x="2122789" y="4965094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333B398-E4AB-4289-8C9C-4E5D309D1BBC}"/>
                </a:ext>
              </a:extLst>
            </p:cNvPr>
            <p:cNvSpPr/>
            <p:nvPr/>
          </p:nvSpPr>
          <p:spPr>
            <a:xfrm>
              <a:off x="2121195" y="520522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660D067-641D-47F1-8D11-C3E310ED8127}"/>
                </a:ext>
              </a:extLst>
            </p:cNvPr>
            <p:cNvSpPr/>
            <p:nvPr/>
          </p:nvSpPr>
          <p:spPr>
            <a:xfrm>
              <a:off x="2125447" y="545368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9BFACC2-59EC-4DA9-8094-435F5E5CC646}"/>
                </a:ext>
              </a:extLst>
            </p:cNvPr>
            <p:cNvSpPr/>
            <p:nvPr/>
          </p:nvSpPr>
          <p:spPr>
            <a:xfrm>
              <a:off x="2121195" y="5690596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05DC16C-BD2F-4D48-AA90-CE1DDA28B73B}"/>
              </a:ext>
            </a:extLst>
          </p:cNvPr>
          <p:cNvGrpSpPr/>
          <p:nvPr/>
        </p:nvGrpSpPr>
        <p:grpSpPr>
          <a:xfrm>
            <a:off x="3122541" y="4683603"/>
            <a:ext cx="715617" cy="1032454"/>
            <a:chOff x="1519027" y="4801293"/>
            <a:chExt cx="715617" cy="1032454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39" name="Flowchart: Magnetic Disk 38">
              <a:extLst>
                <a:ext uri="{FF2B5EF4-FFF2-40B4-BE49-F238E27FC236}">
                  <a16:creationId xmlns:a16="http://schemas.microsoft.com/office/drawing/2014/main" id="{54052C40-7093-4B33-A2F1-805E5429294A}"/>
                </a:ext>
              </a:extLst>
            </p:cNvPr>
            <p:cNvSpPr/>
            <p:nvPr/>
          </p:nvSpPr>
          <p:spPr>
            <a:xfrm>
              <a:off x="1519027" y="5545512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Flowchart: Magnetic Disk 39">
              <a:extLst>
                <a:ext uri="{FF2B5EF4-FFF2-40B4-BE49-F238E27FC236}">
                  <a16:creationId xmlns:a16="http://schemas.microsoft.com/office/drawing/2014/main" id="{96258C55-A715-4EF0-B40D-FAFC47F65E01}"/>
                </a:ext>
              </a:extLst>
            </p:cNvPr>
            <p:cNvSpPr/>
            <p:nvPr/>
          </p:nvSpPr>
          <p:spPr>
            <a:xfrm>
              <a:off x="1519027" y="5297439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Flowchart: Magnetic Disk 40">
              <a:extLst>
                <a:ext uri="{FF2B5EF4-FFF2-40B4-BE49-F238E27FC236}">
                  <a16:creationId xmlns:a16="http://schemas.microsoft.com/office/drawing/2014/main" id="{C0B01EB9-CC8A-44E3-A4E1-1474604441D3}"/>
                </a:ext>
              </a:extLst>
            </p:cNvPr>
            <p:cNvSpPr/>
            <p:nvPr/>
          </p:nvSpPr>
          <p:spPr>
            <a:xfrm>
              <a:off x="1519027" y="5049366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2" name="Flowchart: Magnetic Disk 41">
              <a:extLst>
                <a:ext uri="{FF2B5EF4-FFF2-40B4-BE49-F238E27FC236}">
                  <a16:creationId xmlns:a16="http://schemas.microsoft.com/office/drawing/2014/main" id="{F01B3859-99D9-43E5-8545-CEAEB493CD95}"/>
                </a:ext>
              </a:extLst>
            </p:cNvPr>
            <p:cNvSpPr/>
            <p:nvPr/>
          </p:nvSpPr>
          <p:spPr>
            <a:xfrm>
              <a:off x="1519027" y="4801293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FC5D949-FECE-48EF-8A8E-311DDA20C42A}"/>
                </a:ext>
              </a:extLst>
            </p:cNvPr>
            <p:cNvSpPr/>
            <p:nvPr/>
          </p:nvSpPr>
          <p:spPr>
            <a:xfrm>
              <a:off x="2122789" y="4965094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F5B88C9-3E78-49A1-A596-ADC451A7B6AC}"/>
                </a:ext>
              </a:extLst>
            </p:cNvPr>
            <p:cNvSpPr/>
            <p:nvPr/>
          </p:nvSpPr>
          <p:spPr>
            <a:xfrm>
              <a:off x="2121195" y="520522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93759D5D-B474-4B82-9AA7-FF3429624430}"/>
                </a:ext>
              </a:extLst>
            </p:cNvPr>
            <p:cNvSpPr/>
            <p:nvPr/>
          </p:nvSpPr>
          <p:spPr>
            <a:xfrm>
              <a:off x="2125447" y="545368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07EA3AD-C781-4095-84F4-5128AA5C7CD8}"/>
                </a:ext>
              </a:extLst>
            </p:cNvPr>
            <p:cNvSpPr/>
            <p:nvPr/>
          </p:nvSpPr>
          <p:spPr>
            <a:xfrm>
              <a:off x="2121195" y="5690596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06B7389-8B11-492D-8F8A-F8BD5AEE7CF2}"/>
              </a:ext>
            </a:extLst>
          </p:cNvPr>
          <p:cNvGrpSpPr/>
          <p:nvPr/>
        </p:nvGrpSpPr>
        <p:grpSpPr>
          <a:xfrm>
            <a:off x="5598135" y="4683603"/>
            <a:ext cx="715617" cy="1032454"/>
            <a:chOff x="1519027" y="4801293"/>
            <a:chExt cx="715617" cy="1032454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48" name="Flowchart: Magnetic Disk 47">
              <a:extLst>
                <a:ext uri="{FF2B5EF4-FFF2-40B4-BE49-F238E27FC236}">
                  <a16:creationId xmlns:a16="http://schemas.microsoft.com/office/drawing/2014/main" id="{D6A1318D-3BA3-4F18-8989-A9613883D7A0}"/>
                </a:ext>
              </a:extLst>
            </p:cNvPr>
            <p:cNvSpPr/>
            <p:nvPr/>
          </p:nvSpPr>
          <p:spPr>
            <a:xfrm>
              <a:off x="1519027" y="5545512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Flowchart: Magnetic Disk 48">
              <a:extLst>
                <a:ext uri="{FF2B5EF4-FFF2-40B4-BE49-F238E27FC236}">
                  <a16:creationId xmlns:a16="http://schemas.microsoft.com/office/drawing/2014/main" id="{1A97DAA1-56A9-4A17-B1E1-CA64537A48BE}"/>
                </a:ext>
              </a:extLst>
            </p:cNvPr>
            <p:cNvSpPr/>
            <p:nvPr/>
          </p:nvSpPr>
          <p:spPr>
            <a:xfrm>
              <a:off x="1519027" y="5297439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Flowchart: Magnetic Disk 49">
              <a:extLst>
                <a:ext uri="{FF2B5EF4-FFF2-40B4-BE49-F238E27FC236}">
                  <a16:creationId xmlns:a16="http://schemas.microsoft.com/office/drawing/2014/main" id="{D51ACD88-4441-47E8-91F4-4E862BA6656F}"/>
                </a:ext>
              </a:extLst>
            </p:cNvPr>
            <p:cNvSpPr/>
            <p:nvPr/>
          </p:nvSpPr>
          <p:spPr>
            <a:xfrm>
              <a:off x="1519027" y="5049366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1" name="Flowchart: Magnetic Disk 50">
              <a:extLst>
                <a:ext uri="{FF2B5EF4-FFF2-40B4-BE49-F238E27FC236}">
                  <a16:creationId xmlns:a16="http://schemas.microsoft.com/office/drawing/2014/main" id="{0001D0C5-7A58-424F-9099-8AD4E5095C28}"/>
                </a:ext>
              </a:extLst>
            </p:cNvPr>
            <p:cNvSpPr/>
            <p:nvPr/>
          </p:nvSpPr>
          <p:spPr>
            <a:xfrm>
              <a:off x="1519027" y="4801293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4EB0280-D1B8-4DFB-8DE6-E746FE1A0C6D}"/>
                </a:ext>
              </a:extLst>
            </p:cNvPr>
            <p:cNvSpPr/>
            <p:nvPr/>
          </p:nvSpPr>
          <p:spPr>
            <a:xfrm>
              <a:off x="2122789" y="4965094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789ECFC-78F0-4440-BA02-A382DDDEB01F}"/>
                </a:ext>
              </a:extLst>
            </p:cNvPr>
            <p:cNvSpPr/>
            <p:nvPr/>
          </p:nvSpPr>
          <p:spPr>
            <a:xfrm>
              <a:off x="2121195" y="520522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B55011D-1844-4A52-964C-CF61F4487778}"/>
                </a:ext>
              </a:extLst>
            </p:cNvPr>
            <p:cNvSpPr/>
            <p:nvPr/>
          </p:nvSpPr>
          <p:spPr>
            <a:xfrm>
              <a:off x="2125447" y="545368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CD76EB0-41B5-46F9-BB68-ABDEE2CE9F29}"/>
                </a:ext>
              </a:extLst>
            </p:cNvPr>
            <p:cNvSpPr/>
            <p:nvPr/>
          </p:nvSpPr>
          <p:spPr>
            <a:xfrm>
              <a:off x="2121195" y="5690596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76975EE-D1BA-4CE8-9F5F-B7136E7AC4FE}"/>
              </a:ext>
            </a:extLst>
          </p:cNvPr>
          <p:cNvGrpSpPr/>
          <p:nvPr/>
        </p:nvGrpSpPr>
        <p:grpSpPr>
          <a:xfrm>
            <a:off x="8073729" y="4683603"/>
            <a:ext cx="715617" cy="1032454"/>
            <a:chOff x="1519027" y="4801293"/>
            <a:chExt cx="715617" cy="1032454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57" name="Flowchart: Magnetic Disk 56">
              <a:extLst>
                <a:ext uri="{FF2B5EF4-FFF2-40B4-BE49-F238E27FC236}">
                  <a16:creationId xmlns:a16="http://schemas.microsoft.com/office/drawing/2014/main" id="{8F520B0F-5189-4866-AB73-82FEDD019315}"/>
                </a:ext>
              </a:extLst>
            </p:cNvPr>
            <p:cNvSpPr/>
            <p:nvPr/>
          </p:nvSpPr>
          <p:spPr>
            <a:xfrm>
              <a:off x="1519027" y="5545512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8" name="Flowchart: Magnetic Disk 57">
              <a:extLst>
                <a:ext uri="{FF2B5EF4-FFF2-40B4-BE49-F238E27FC236}">
                  <a16:creationId xmlns:a16="http://schemas.microsoft.com/office/drawing/2014/main" id="{3E8947FA-639B-4625-877C-24232B7C474B}"/>
                </a:ext>
              </a:extLst>
            </p:cNvPr>
            <p:cNvSpPr/>
            <p:nvPr/>
          </p:nvSpPr>
          <p:spPr>
            <a:xfrm>
              <a:off x="1519027" y="5297439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9" name="Flowchart: Magnetic Disk 58">
              <a:extLst>
                <a:ext uri="{FF2B5EF4-FFF2-40B4-BE49-F238E27FC236}">
                  <a16:creationId xmlns:a16="http://schemas.microsoft.com/office/drawing/2014/main" id="{FB6BA3B9-3259-46F7-8DFD-C910A2AB56EA}"/>
                </a:ext>
              </a:extLst>
            </p:cNvPr>
            <p:cNvSpPr/>
            <p:nvPr/>
          </p:nvSpPr>
          <p:spPr>
            <a:xfrm>
              <a:off x="1519027" y="5049366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0" name="Flowchart: Magnetic Disk 59">
              <a:extLst>
                <a:ext uri="{FF2B5EF4-FFF2-40B4-BE49-F238E27FC236}">
                  <a16:creationId xmlns:a16="http://schemas.microsoft.com/office/drawing/2014/main" id="{BE04B0C5-AB56-4775-9086-5F96E80DB798}"/>
                </a:ext>
              </a:extLst>
            </p:cNvPr>
            <p:cNvSpPr/>
            <p:nvPr/>
          </p:nvSpPr>
          <p:spPr>
            <a:xfrm>
              <a:off x="1519027" y="4801293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1A39ACB2-6D85-486C-80FF-7F92C4275C23}"/>
                </a:ext>
              </a:extLst>
            </p:cNvPr>
            <p:cNvSpPr/>
            <p:nvPr/>
          </p:nvSpPr>
          <p:spPr>
            <a:xfrm>
              <a:off x="2122789" y="4965094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5441189E-F43D-4849-AABD-605C4E4D94DD}"/>
                </a:ext>
              </a:extLst>
            </p:cNvPr>
            <p:cNvSpPr/>
            <p:nvPr/>
          </p:nvSpPr>
          <p:spPr>
            <a:xfrm>
              <a:off x="2121195" y="520522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F76444F-5D07-44ED-951A-B183E009F228}"/>
                </a:ext>
              </a:extLst>
            </p:cNvPr>
            <p:cNvSpPr/>
            <p:nvPr/>
          </p:nvSpPr>
          <p:spPr>
            <a:xfrm>
              <a:off x="2125447" y="545368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809BB2E-5BC2-47EA-817F-5299FCD155B8}"/>
                </a:ext>
              </a:extLst>
            </p:cNvPr>
            <p:cNvSpPr/>
            <p:nvPr/>
          </p:nvSpPr>
          <p:spPr>
            <a:xfrm>
              <a:off x="2121195" y="5690596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48315D7-3CAC-4445-B5C7-17833E4A9EE2}"/>
              </a:ext>
            </a:extLst>
          </p:cNvPr>
          <p:cNvGrpSpPr/>
          <p:nvPr/>
        </p:nvGrpSpPr>
        <p:grpSpPr>
          <a:xfrm>
            <a:off x="10549323" y="4683603"/>
            <a:ext cx="715617" cy="1032454"/>
            <a:chOff x="1519027" y="4801293"/>
            <a:chExt cx="715617" cy="1032454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66" name="Flowchart: Magnetic Disk 65">
              <a:extLst>
                <a:ext uri="{FF2B5EF4-FFF2-40B4-BE49-F238E27FC236}">
                  <a16:creationId xmlns:a16="http://schemas.microsoft.com/office/drawing/2014/main" id="{7AE4C452-4260-45CF-831F-BC75C433006E}"/>
                </a:ext>
              </a:extLst>
            </p:cNvPr>
            <p:cNvSpPr/>
            <p:nvPr/>
          </p:nvSpPr>
          <p:spPr>
            <a:xfrm>
              <a:off x="1519027" y="5545512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7" name="Flowchart: Magnetic Disk 66">
              <a:extLst>
                <a:ext uri="{FF2B5EF4-FFF2-40B4-BE49-F238E27FC236}">
                  <a16:creationId xmlns:a16="http://schemas.microsoft.com/office/drawing/2014/main" id="{EAD6DBF2-5AB2-45B0-A4F9-1BA9E5740866}"/>
                </a:ext>
              </a:extLst>
            </p:cNvPr>
            <p:cNvSpPr/>
            <p:nvPr/>
          </p:nvSpPr>
          <p:spPr>
            <a:xfrm>
              <a:off x="1519027" y="5297439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8" name="Flowchart: Magnetic Disk 67">
              <a:extLst>
                <a:ext uri="{FF2B5EF4-FFF2-40B4-BE49-F238E27FC236}">
                  <a16:creationId xmlns:a16="http://schemas.microsoft.com/office/drawing/2014/main" id="{27269248-ADDD-4514-B418-FA3590BA1934}"/>
                </a:ext>
              </a:extLst>
            </p:cNvPr>
            <p:cNvSpPr/>
            <p:nvPr/>
          </p:nvSpPr>
          <p:spPr>
            <a:xfrm>
              <a:off x="1519027" y="5049366"/>
              <a:ext cx="715617" cy="288235"/>
            </a:xfrm>
            <a:prstGeom prst="flowChartMagneticDisk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9" name="Flowchart: Magnetic Disk 68">
              <a:extLst>
                <a:ext uri="{FF2B5EF4-FFF2-40B4-BE49-F238E27FC236}">
                  <a16:creationId xmlns:a16="http://schemas.microsoft.com/office/drawing/2014/main" id="{A750C3D0-3A75-4959-A902-25C5A585F208}"/>
                </a:ext>
              </a:extLst>
            </p:cNvPr>
            <p:cNvSpPr/>
            <p:nvPr/>
          </p:nvSpPr>
          <p:spPr>
            <a:xfrm>
              <a:off x="1519027" y="4801293"/>
              <a:ext cx="715617" cy="288235"/>
            </a:xfrm>
            <a:prstGeom prst="flowChartMagneticDisk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8FAE2489-E349-488C-A635-6CB149E8DC2F}"/>
                </a:ext>
              </a:extLst>
            </p:cNvPr>
            <p:cNvSpPr/>
            <p:nvPr/>
          </p:nvSpPr>
          <p:spPr>
            <a:xfrm>
              <a:off x="2122789" y="4965094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2DA17B40-B783-4D32-974A-729171B3925B}"/>
                </a:ext>
              </a:extLst>
            </p:cNvPr>
            <p:cNvSpPr/>
            <p:nvPr/>
          </p:nvSpPr>
          <p:spPr>
            <a:xfrm>
              <a:off x="2121195" y="520522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66B7139-EF64-4299-88FD-46AD5C2C9A17}"/>
                </a:ext>
              </a:extLst>
            </p:cNvPr>
            <p:cNvSpPr/>
            <p:nvPr/>
          </p:nvSpPr>
          <p:spPr>
            <a:xfrm>
              <a:off x="2125447" y="5453688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ADB8E2C-2BB3-4080-9772-23534E4E2B0B}"/>
                </a:ext>
              </a:extLst>
            </p:cNvPr>
            <p:cNvSpPr/>
            <p:nvPr/>
          </p:nvSpPr>
          <p:spPr>
            <a:xfrm>
              <a:off x="2121195" y="5690596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BA3F3C3-6082-4599-B164-167313103D45}"/>
              </a:ext>
            </a:extLst>
          </p:cNvPr>
          <p:cNvGrpSpPr/>
          <p:nvPr/>
        </p:nvGrpSpPr>
        <p:grpSpPr>
          <a:xfrm>
            <a:off x="939046" y="4251698"/>
            <a:ext cx="185927" cy="342831"/>
            <a:chOff x="878469" y="4340772"/>
            <a:chExt cx="185927" cy="342831"/>
          </a:xfrm>
        </p:grpSpPr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E5EEE63D-33EF-4FAD-B869-CB0B26E36699}"/>
                </a:ext>
              </a:extLst>
            </p:cNvPr>
            <p:cNvCxnSpPr>
              <a:cxnSpLocks/>
            </p:cNvCxnSpPr>
            <p:nvPr/>
          </p:nvCxnSpPr>
          <p:spPr>
            <a:xfrm>
              <a:off x="878469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F023CF47-CA94-4B79-9140-408B8CE3E1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4396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A958C33-3CAD-4859-B1E6-D1C71934C088}"/>
              </a:ext>
            </a:extLst>
          </p:cNvPr>
          <p:cNvGrpSpPr/>
          <p:nvPr/>
        </p:nvGrpSpPr>
        <p:grpSpPr>
          <a:xfrm>
            <a:off x="3418192" y="4251697"/>
            <a:ext cx="185927" cy="342831"/>
            <a:chOff x="878469" y="4340772"/>
            <a:chExt cx="185927" cy="342831"/>
          </a:xfrm>
        </p:grpSpPr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5C4D2A51-1114-4A41-BA28-6729D2D36544}"/>
                </a:ext>
              </a:extLst>
            </p:cNvPr>
            <p:cNvCxnSpPr>
              <a:cxnSpLocks/>
            </p:cNvCxnSpPr>
            <p:nvPr/>
          </p:nvCxnSpPr>
          <p:spPr>
            <a:xfrm>
              <a:off x="878469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0FCFEDD-B6D1-4185-A731-3F372E838E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4396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9C74DB30-F3B6-45E9-ABED-A8CE12BD455B}"/>
              </a:ext>
            </a:extLst>
          </p:cNvPr>
          <p:cNvGrpSpPr/>
          <p:nvPr/>
        </p:nvGrpSpPr>
        <p:grpSpPr>
          <a:xfrm>
            <a:off x="5897338" y="4251696"/>
            <a:ext cx="185927" cy="342831"/>
            <a:chOff x="878469" y="4340772"/>
            <a:chExt cx="185927" cy="342831"/>
          </a:xfrm>
        </p:grpSpPr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CC81FD3B-E5B4-47B0-85FB-518824531FF1}"/>
                </a:ext>
              </a:extLst>
            </p:cNvPr>
            <p:cNvCxnSpPr>
              <a:cxnSpLocks/>
            </p:cNvCxnSpPr>
            <p:nvPr/>
          </p:nvCxnSpPr>
          <p:spPr>
            <a:xfrm>
              <a:off x="878469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588C13D1-5748-4F81-8756-433B31129F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4396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49F3F82-229E-4D0B-B05B-A823211871CA}"/>
              </a:ext>
            </a:extLst>
          </p:cNvPr>
          <p:cNvGrpSpPr/>
          <p:nvPr/>
        </p:nvGrpSpPr>
        <p:grpSpPr>
          <a:xfrm>
            <a:off x="8376484" y="4251695"/>
            <a:ext cx="185927" cy="342831"/>
            <a:chOff x="878469" y="4340772"/>
            <a:chExt cx="185927" cy="342831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6378498C-B310-4823-94AA-34C113EC81F8}"/>
                </a:ext>
              </a:extLst>
            </p:cNvPr>
            <p:cNvCxnSpPr>
              <a:cxnSpLocks/>
            </p:cNvCxnSpPr>
            <p:nvPr/>
          </p:nvCxnSpPr>
          <p:spPr>
            <a:xfrm>
              <a:off x="878469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BC35DD67-4879-432A-9770-8C29C5619D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4396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DEF9E97-72A4-4D2A-B002-2A32B300B302}"/>
              </a:ext>
            </a:extLst>
          </p:cNvPr>
          <p:cNvGrpSpPr/>
          <p:nvPr/>
        </p:nvGrpSpPr>
        <p:grpSpPr>
          <a:xfrm>
            <a:off x="10855630" y="4251694"/>
            <a:ext cx="185927" cy="342831"/>
            <a:chOff x="878469" y="4340772"/>
            <a:chExt cx="185927" cy="342831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38F9CDF8-2711-43B1-B1BA-30B7FF8E4D00}"/>
                </a:ext>
              </a:extLst>
            </p:cNvPr>
            <p:cNvCxnSpPr>
              <a:cxnSpLocks/>
            </p:cNvCxnSpPr>
            <p:nvPr/>
          </p:nvCxnSpPr>
          <p:spPr>
            <a:xfrm>
              <a:off x="878469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BA75AAD0-21E6-4610-966D-8130A449C1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4396" y="4340772"/>
              <a:ext cx="0" cy="342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2B9A051C-E711-4E80-B92F-DBBD80D72180}"/>
              </a:ext>
            </a:extLst>
          </p:cNvPr>
          <p:cNvGrpSpPr/>
          <p:nvPr/>
        </p:nvGrpSpPr>
        <p:grpSpPr>
          <a:xfrm>
            <a:off x="863696" y="3305314"/>
            <a:ext cx="342049" cy="393042"/>
            <a:chOff x="3511837" y="719666"/>
            <a:chExt cx="5168324" cy="5418666"/>
          </a:xfrm>
          <a:solidFill>
            <a:schemeClr val="bg1"/>
          </a:solidFill>
        </p:grpSpPr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5A5DD56-38E2-4E76-85E3-FC1AFA6941D5}"/>
                </a:ext>
              </a:extLst>
            </p:cNvPr>
            <p:cNvSpPr/>
            <p:nvPr/>
          </p:nvSpPr>
          <p:spPr>
            <a:xfrm>
              <a:off x="4984810" y="2467727"/>
              <a:ext cx="2221862" cy="1922001"/>
            </a:xfrm>
            <a:custGeom>
              <a:avLst/>
              <a:gdLst>
                <a:gd name="connsiteX0" fmla="*/ 0 w 2221862"/>
                <a:gd name="connsiteY0" fmla="*/ 961001 h 1922001"/>
                <a:gd name="connsiteX1" fmla="*/ 549116 w 2221862"/>
                <a:gd name="connsiteY1" fmla="*/ 0 h 1922001"/>
                <a:gd name="connsiteX2" fmla="*/ 1672746 w 2221862"/>
                <a:gd name="connsiteY2" fmla="*/ 0 h 1922001"/>
                <a:gd name="connsiteX3" fmla="*/ 2221862 w 2221862"/>
                <a:gd name="connsiteY3" fmla="*/ 961001 h 1922001"/>
                <a:gd name="connsiteX4" fmla="*/ 1672746 w 2221862"/>
                <a:gd name="connsiteY4" fmla="*/ 1922001 h 1922001"/>
                <a:gd name="connsiteX5" fmla="*/ 549116 w 2221862"/>
                <a:gd name="connsiteY5" fmla="*/ 1922001 h 1922001"/>
                <a:gd name="connsiteX6" fmla="*/ 0 w 2221862"/>
                <a:gd name="connsiteY6" fmla="*/ 961001 h 192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1862" h="1922001">
                  <a:moveTo>
                    <a:pt x="0" y="961001"/>
                  </a:moveTo>
                  <a:lnTo>
                    <a:pt x="549116" y="0"/>
                  </a:lnTo>
                  <a:lnTo>
                    <a:pt x="1672746" y="0"/>
                  </a:lnTo>
                  <a:lnTo>
                    <a:pt x="2221862" y="961001"/>
                  </a:lnTo>
                  <a:lnTo>
                    <a:pt x="1672746" y="1922001"/>
                  </a:lnTo>
                  <a:lnTo>
                    <a:pt x="549116" y="1922001"/>
                  </a:lnTo>
                  <a:lnTo>
                    <a:pt x="0" y="961001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27884" tIns="378193" rIns="427884" bIns="378193" numCol="1" spcCol="1270" anchor="ctr" anchorCtr="0">
              <a:noAutofit/>
            </a:bodyPr>
            <a:lstStyle/>
            <a:p>
              <a:pPr marL="0" lvl="0" indent="0" algn="ctr" defTabSz="2089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4700" kern="120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B474B79-F7CE-4195-8D3B-E313938CFE70}"/>
                </a:ext>
              </a:extLst>
            </p:cNvPr>
            <p:cNvSpPr/>
            <p:nvPr/>
          </p:nvSpPr>
          <p:spPr>
            <a:xfrm>
              <a:off x="5189475" y="71966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577D09E-F91E-4DC7-948A-D587CF1F87DC}"/>
                </a:ext>
              </a:extLst>
            </p:cNvPr>
            <p:cNvSpPr/>
            <p:nvPr/>
          </p:nvSpPr>
          <p:spPr>
            <a:xfrm>
              <a:off x="6859361" y="1688523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A56CE490-4301-49D0-9194-AD9D8C27EF31}"/>
                </a:ext>
              </a:extLst>
            </p:cNvPr>
            <p:cNvSpPr/>
            <p:nvPr/>
          </p:nvSpPr>
          <p:spPr>
            <a:xfrm>
              <a:off x="6859361" y="3593185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5C047AC-273C-4387-A0C2-818E709F03E4}"/>
                </a:ext>
              </a:extLst>
            </p:cNvPr>
            <p:cNvSpPr/>
            <p:nvPr/>
          </p:nvSpPr>
          <p:spPr>
            <a:xfrm>
              <a:off x="5189475" y="456312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B5DC6F-455A-4FF6-B9FA-DECCCAF197BA}"/>
                </a:ext>
              </a:extLst>
            </p:cNvPr>
            <p:cNvSpPr/>
            <p:nvPr/>
          </p:nvSpPr>
          <p:spPr>
            <a:xfrm>
              <a:off x="3511837" y="3594268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65D54B4-5241-424E-B1E4-F1548FD1222D}"/>
                </a:ext>
              </a:extLst>
            </p:cNvPr>
            <p:cNvSpPr/>
            <p:nvPr/>
          </p:nvSpPr>
          <p:spPr>
            <a:xfrm>
              <a:off x="3511837" y="168635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3A250E6A-710A-4BA2-BAE0-A6CCBC091F2C}"/>
              </a:ext>
            </a:extLst>
          </p:cNvPr>
          <p:cNvGrpSpPr/>
          <p:nvPr/>
        </p:nvGrpSpPr>
        <p:grpSpPr>
          <a:xfrm>
            <a:off x="3309325" y="3290169"/>
            <a:ext cx="342049" cy="393042"/>
            <a:chOff x="3511837" y="719666"/>
            <a:chExt cx="5168324" cy="5418666"/>
          </a:xfrm>
          <a:solidFill>
            <a:schemeClr val="bg1"/>
          </a:solidFill>
        </p:grpSpPr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AD204EC7-1BD9-4199-BF45-72207B31120B}"/>
                </a:ext>
              </a:extLst>
            </p:cNvPr>
            <p:cNvSpPr/>
            <p:nvPr/>
          </p:nvSpPr>
          <p:spPr>
            <a:xfrm>
              <a:off x="4984810" y="2467727"/>
              <a:ext cx="2221862" cy="1922001"/>
            </a:xfrm>
            <a:custGeom>
              <a:avLst/>
              <a:gdLst>
                <a:gd name="connsiteX0" fmla="*/ 0 w 2221862"/>
                <a:gd name="connsiteY0" fmla="*/ 961001 h 1922001"/>
                <a:gd name="connsiteX1" fmla="*/ 549116 w 2221862"/>
                <a:gd name="connsiteY1" fmla="*/ 0 h 1922001"/>
                <a:gd name="connsiteX2" fmla="*/ 1672746 w 2221862"/>
                <a:gd name="connsiteY2" fmla="*/ 0 h 1922001"/>
                <a:gd name="connsiteX3" fmla="*/ 2221862 w 2221862"/>
                <a:gd name="connsiteY3" fmla="*/ 961001 h 1922001"/>
                <a:gd name="connsiteX4" fmla="*/ 1672746 w 2221862"/>
                <a:gd name="connsiteY4" fmla="*/ 1922001 h 1922001"/>
                <a:gd name="connsiteX5" fmla="*/ 549116 w 2221862"/>
                <a:gd name="connsiteY5" fmla="*/ 1922001 h 1922001"/>
                <a:gd name="connsiteX6" fmla="*/ 0 w 2221862"/>
                <a:gd name="connsiteY6" fmla="*/ 961001 h 192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1862" h="1922001">
                  <a:moveTo>
                    <a:pt x="0" y="961001"/>
                  </a:moveTo>
                  <a:lnTo>
                    <a:pt x="549116" y="0"/>
                  </a:lnTo>
                  <a:lnTo>
                    <a:pt x="1672746" y="0"/>
                  </a:lnTo>
                  <a:lnTo>
                    <a:pt x="2221862" y="961001"/>
                  </a:lnTo>
                  <a:lnTo>
                    <a:pt x="1672746" y="1922001"/>
                  </a:lnTo>
                  <a:lnTo>
                    <a:pt x="549116" y="1922001"/>
                  </a:lnTo>
                  <a:lnTo>
                    <a:pt x="0" y="961001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27884" tIns="378193" rIns="427884" bIns="378193" numCol="1" spcCol="1270" anchor="ctr" anchorCtr="0">
              <a:noAutofit/>
            </a:bodyPr>
            <a:lstStyle/>
            <a:p>
              <a:pPr marL="0" lvl="0" indent="0" algn="ctr" defTabSz="2089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4700" kern="120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022C6B2-0841-4EEA-8F2F-7551565D28F7}"/>
                </a:ext>
              </a:extLst>
            </p:cNvPr>
            <p:cNvSpPr/>
            <p:nvPr/>
          </p:nvSpPr>
          <p:spPr>
            <a:xfrm>
              <a:off x="5189475" y="71966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E8A1488-9D98-483E-8561-7EFA3ABCFCBF}"/>
                </a:ext>
              </a:extLst>
            </p:cNvPr>
            <p:cNvSpPr/>
            <p:nvPr/>
          </p:nvSpPr>
          <p:spPr>
            <a:xfrm>
              <a:off x="6859361" y="1688523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F739EAD3-4C2B-4BCB-B96E-0F97B08BFE92}"/>
                </a:ext>
              </a:extLst>
            </p:cNvPr>
            <p:cNvSpPr/>
            <p:nvPr/>
          </p:nvSpPr>
          <p:spPr>
            <a:xfrm>
              <a:off x="6859361" y="3593185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423F3C-8947-4EAD-815B-3C5BF78F199A}"/>
                </a:ext>
              </a:extLst>
            </p:cNvPr>
            <p:cNvSpPr/>
            <p:nvPr/>
          </p:nvSpPr>
          <p:spPr>
            <a:xfrm>
              <a:off x="5189475" y="456312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A235C53-D4AC-419E-9126-659DB2BD743E}"/>
                </a:ext>
              </a:extLst>
            </p:cNvPr>
            <p:cNvSpPr/>
            <p:nvPr/>
          </p:nvSpPr>
          <p:spPr>
            <a:xfrm>
              <a:off x="3511837" y="3594268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912D00B-14F9-4E6C-9A64-1E4FF2E6F497}"/>
                </a:ext>
              </a:extLst>
            </p:cNvPr>
            <p:cNvSpPr/>
            <p:nvPr/>
          </p:nvSpPr>
          <p:spPr>
            <a:xfrm>
              <a:off x="3511837" y="168635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11DB6A7F-CE70-454E-93A3-D41B6515B14E}"/>
              </a:ext>
            </a:extLst>
          </p:cNvPr>
          <p:cNvGrpSpPr/>
          <p:nvPr/>
        </p:nvGrpSpPr>
        <p:grpSpPr>
          <a:xfrm>
            <a:off x="5754954" y="3275024"/>
            <a:ext cx="342049" cy="393042"/>
            <a:chOff x="3511837" y="719666"/>
            <a:chExt cx="5168324" cy="5418666"/>
          </a:xfrm>
          <a:solidFill>
            <a:schemeClr val="bg1"/>
          </a:solidFill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7647ED2-3ACD-404F-9888-CD5750330EA3}"/>
                </a:ext>
              </a:extLst>
            </p:cNvPr>
            <p:cNvSpPr/>
            <p:nvPr/>
          </p:nvSpPr>
          <p:spPr>
            <a:xfrm>
              <a:off x="4984810" y="2467727"/>
              <a:ext cx="2221862" cy="1922001"/>
            </a:xfrm>
            <a:custGeom>
              <a:avLst/>
              <a:gdLst>
                <a:gd name="connsiteX0" fmla="*/ 0 w 2221862"/>
                <a:gd name="connsiteY0" fmla="*/ 961001 h 1922001"/>
                <a:gd name="connsiteX1" fmla="*/ 549116 w 2221862"/>
                <a:gd name="connsiteY1" fmla="*/ 0 h 1922001"/>
                <a:gd name="connsiteX2" fmla="*/ 1672746 w 2221862"/>
                <a:gd name="connsiteY2" fmla="*/ 0 h 1922001"/>
                <a:gd name="connsiteX3" fmla="*/ 2221862 w 2221862"/>
                <a:gd name="connsiteY3" fmla="*/ 961001 h 1922001"/>
                <a:gd name="connsiteX4" fmla="*/ 1672746 w 2221862"/>
                <a:gd name="connsiteY4" fmla="*/ 1922001 h 1922001"/>
                <a:gd name="connsiteX5" fmla="*/ 549116 w 2221862"/>
                <a:gd name="connsiteY5" fmla="*/ 1922001 h 1922001"/>
                <a:gd name="connsiteX6" fmla="*/ 0 w 2221862"/>
                <a:gd name="connsiteY6" fmla="*/ 961001 h 192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1862" h="1922001">
                  <a:moveTo>
                    <a:pt x="0" y="961001"/>
                  </a:moveTo>
                  <a:lnTo>
                    <a:pt x="549116" y="0"/>
                  </a:lnTo>
                  <a:lnTo>
                    <a:pt x="1672746" y="0"/>
                  </a:lnTo>
                  <a:lnTo>
                    <a:pt x="2221862" y="961001"/>
                  </a:lnTo>
                  <a:lnTo>
                    <a:pt x="1672746" y="1922001"/>
                  </a:lnTo>
                  <a:lnTo>
                    <a:pt x="549116" y="1922001"/>
                  </a:lnTo>
                  <a:lnTo>
                    <a:pt x="0" y="961001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27884" tIns="378193" rIns="427884" bIns="378193" numCol="1" spcCol="1270" anchor="ctr" anchorCtr="0">
              <a:noAutofit/>
            </a:bodyPr>
            <a:lstStyle/>
            <a:p>
              <a:pPr marL="0" lvl="0" indent="0" algn="ctr" defTabSz="2089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4700" kern="120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2349B2B-6D13-4190-9DA1-E89C90A8A7DE}"/>
                </a:ext>
              </a:extLst>
            </p:cNvPr>
            <p:cNvSpPr/>
            <p:nvPr/>
          </p:nvSpPr>
          <p:spPr>
            <a:xfrm>
              <a:off x="5189475" y="71966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5C38DBD-BAD6-4B4C-B6C6-0E906979CAEA}"/>
                </a:ext>
              </a:extLst>
            </p:cNvPr>
            <p:cNvSpPr/>
            <p:nvPr/>
          </p:nvSpPr>
          <p:spPr>
            <a:xfrm>
              <a:off x="6859361" y="1688523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5BAACE-658B-48EA-B0FA-E1B5FF9ED456}"/>
                </a:ext>
              </a:extLst>
            </p:cNvPr>
            <p:cNvSpPr/>
            <p:nvPr/>
          </p:nvSpPr>
          <p:spPr>
            <a:xfrm>
              <a:off x="6859361" y="3593185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5BD8B36-DE9A-49FC-813E-5BF374C69B2E}"/>
                </a:ext>
              </a:extLst>
            </p:cNvPr>
            <p:cNvSpPr/>
            <p:nvPr/>
          </p:nvSpPr>
          <p:spPr>
            <a:xfrm>
              <a:off x="5189475" y="456312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D1F84D4-26E9-4469-B783-549679A21AE2}"/>
                </a:ext>
              </a:extLst>
            </p:cNvPr>
            <p:cNvSpPr/>
            <p:nvPr/>
          </p:nvSpPr>
          <p:spPr>
            <a:xfrm>
              <a:off x="3511837" y="3594268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432C9DE3-71B1-4116-89F7-A8F4349925CA}"/>
                </a:ext>
              </a:extLst>
            </p:cNvPr>
            <p:cNvSpPr/>
            <p:nvPr/>
          </p:nvSpPr>
          <p:spPr>
            <a:xfrm>
              <a:off x="3511837" y="168635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F2A9605-C5D1-46B6-9CF1-BA29E87FCDD5}"/>
              </a:ext>
            </a:extLst>
          </p:cNvPr>
          <p:cNvGrpSpPr/>
          <p:nvPr/>
        </p:nvGrpSpPr>
        <p:grpSpPr>
          <a:xfrm>
            <a:off x="8200583" y="3259879"/>
            <a:ext cx="342049" cy="393042"/>
            <a:chOff x="3511837" y="719666"/>
            <a:chExt cx="5168324" cy="5418666"/>
          </a:xfrm>
          <a:solidFill>
            <a:schemeClr val="bg1"/>
          </a:solidFill>
        </p:grpSpPr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088EE68-E145-465B-9108-3D24EE698663}"/>
                </a:ext>
              </a:extLst>
            </p:cNvPr>
            <p:cNvSpPr/>
            <p:nvPr/>
          </p:nvSpPr>
          <p:spPr>
            <a:xfrm>
              <a:off x="4984810" y="2467727"/>
              <a:ext cx="2221862" cy="1922001"/>
            </a:xfrm>
            <a:custGeom>
              <a:avLst/>
              <a:gdLst>
                <a:gd name="connsiteX0" fmla="*/ 0 w 2221862"/>
                <a:gd name="connsiteY0" fmla="*/ 961001 h 1922001"/>
                <a:gd name="connsiteX1" fmla="*/ 549116 w 2221862"/>
                <a:gd name="connsiteY1" fmla="*/ 0 h 1922001"/>
                <a:gd name="connsiteX2" fmla="*/ 1672746 w 2221862"/>
                <a:gd name="connsiteY2" fmla="*/ 0 h 1922001"/>
                <a:gd name="connsiteX3" fmla="*/ 2221862 w 2221862"/>
                <a:gd name="connsiteY3" fmla="*/ 961001 h 1922001"/>
                <a:gd name="connsiteX4" fmla="*/ 1672746 w 2221862"/>
                <a:gd name="connsiteY4" fmla="*/ 1922001 h 1922001"/>
                <a:gd name="connsiteX5" fmla="*/ 549116 w 2221862"/>
                <a:gd name="connsiteY5" fmla="*/ 1922001 h 1922001"/>
                <a:gd name="connsiteX6" fmla="*/ 0 w 2221862"/>
                <a:gd name="connsiteY6" fmla="*/ 961001 h 192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1862" h="1922001">
                  <a:moveTo>
                    <a:pt x="0" y="961001"/>
                  </a:moveTo>
                  <a:lnTo>
                    <a:pt x="549116" y="0"/>
                  </a:lnTo>
                  <a:lnTo>
                    <a:pt x="1672746" y="0"/>
                  </a:lnTo>
                  <a:lnTo>
                    <a:pt x="2221862" y="961001"/>
                  </a:lnTo>
                  <a:lnTo>
                    <a:pt x="1672746" y="1922001"/>
                  </a:lnTo>
                  <a:lnTo>
                    <a:pt x="549116" y="1922001"/>
                  </a:lnTo>
                  <a:lnTo>
                    <a:pt x="0" y="961001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27884" tIns="378193" rIns="427884" bIns="378193" numCol="1" spcCol="1270" anchor="ctr" anchorCtr="0">
              <a:noAutofit/>
            </a:bodyPr>
            <a:lstStyle/>
            <a:p>
              <a:pPr marL="0" lvl="0" indent="0" algn="ctr" defTabSz="2089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4700" kern="12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CD9B123-9B6E-4BB5-BC55-2B58B04BC194}"/>
                </a:ext>
              </a:extLst>
            </p:cNvPr>
            <p:cNvSpPr/>
            <p:nvPr/>
          </p:nvSpPr>
          <p:spPr>
            <a:xfrm>
              <a:off x="5189475" y="71966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65F241A4-64C5-4ADE-9844-1E6DA068C540}"/>
                </a:ext>
              </a:extLst>
            </p:cNvPr>
            <p:cNvSpPr/>
            <p:nvPr/>
          </p:nvSpPr>
          <p:spPr>
            <a:xfrm>
              <a:off x="6859361" y="1688523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EF99865-4CE6-4725-B3EB-CC985552B210}"/>
                </a:ext>
              </a:extLst>
            </p:cNvPr>
            <p:cNvSpPr/>
            <p:nvPr/>
          </p:nvSpPr>
          <p:spPr>
            <a:xfrm>
              <a:off x="6859361" y="3593185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6C60DDA-A0D0-4D82-8CA0-8D6D3003E8C2}"/>
                </a:ext>
              </a:extLst>
            </p:cNvPr>
            <p:cNvSpPr/>
            <p:nvPr/>
          </p:nvSpPr>
          <p:spPr>
            <a:xfrm>
              <a:off x="5189475" y="456312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D67100D6-FED2-4850-B989-CB4CB1EC0248}"/>
                </a:ext>
              </a:extLst>
            </p:cNvPr>
            <p:cNvSpPr/>
            <p:nvPr/>
          </p:nvSpPr>
          <p:spPr>
            <a:xfrm>
              <a:off x="3511837" y="3594268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27807CA-3A2B-4F41-84CC-DA837EA37A78}"/>
                </a:ext>
              </a:extLst>
            </p:cNvPr>
            <p:cNvSpPr/>
            <p:nvPr/>
          </p:nvSpPr>
          <p:spPr>
            <a:xfrm>
              <a:off x="3511837" y="168635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6ED5DF7C-A3D1-447B-9B1B-08189F087F85}"/>
              </a:ext>
            </a:extLst>
          </p:cNvPr>
          <p:cNvGrpSpPr/>
          <p:nvPr/>
        </p:nvGrpSpPr>
        <p:grpSpPr>
          <a:xfrm>
            <a:off x="10646212" y="3244734"/>
            <a:ext cx="342049" cy="393042"/>
            <a:chOff x="3511837" y="719666"/>
            <a:chExt cx="5168324" cy="5418666"/>
          </a:xfrm>
          <a:solidFill>
            <a:schemeClr val="bg1"/>
          </a:solidFill>
        </p:grpSpPr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09D3FFC-9221-4CD8-8BC4-0854B9F70712}"/>
                </a:ext>
              </a:extLst>
            </p:cNvPr>
            <p:cNvSpPr/>
            <p:nvPr/>
          </p:nvSpPr>
          <p:spPr>
            <a:xfrm>
              <a:off x="4984810" y="2467727"/>
              <a:ext cx="2221862" cy="1922001"/>
            </a:xfrm>
            <a:custGeom>
              <a:avLst/>
              <a:gdLst>
                <a:gd name="connsiteX0" fmla="*/ 0 w 2221862"/>
                <a:gd name="connsiteY0" fmla="*/ 961001 h 1922001"/>
                <a:gd name="connsiteX1" fmla="*/ 549116 w 2221862"/>
                <a:gd name="connsiteY1" fmla="*/ 0 h 1922001"/>
                <a:gd name="connsiteX2" fmla="*/ 1672746 w 2221862"/>
                <a:gd name="connsiteY2" fmla="*/ 0 h 1922001"/>
                <a:gd name="connsiteX3" fmla="*/ 2221862 w 2221862"/>
                <a:gd name="connsiteY3" fmla="*/ 961001 h 1922001"/>
                <a:gd name="connsiteX4" fmla="*/ 1672746 w 2221862"/>
                <a:gd name="connsiteY4" fmla="*/ 1922001 h 1922001"/>
                <a:gd name="connsiteX5" fmla="*/ 549116 w 2221862"/>
                <a:gd name="connsiteY5" fmla="*/ 1922001 h 1922001"/>
                <a:gd name="connsiteX6" fmla="*/ 0 w 2221862"/>
                <a:gd name="connsiteY6" fmla="*/ 961001 h 192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1862" h="1922001">
                  <a:moveTo>
                    <a:pt x="0" y="961001"/>
                  </a:moveTo>
                  <a:lnTo>
                    <a:pt x="549116" y="0"/>
                  </a:lnTo>
                  <a:lnTo>
                    <a:pt x="1672746" y="0"/>
                  </a:lnTo>
                  <a:lnTo>
                    <a:pt x="2221862" y="961001"/>
                  </a:lnTo>
                  <a:lnTo>
                    <a:pt x="1672746" y="1922001"/>
                  </a:lnTo>
                  <a:lnTo>
                    <a:pt x="549116" y="1922001"/>
                  </a:lnTo>
                  <a:lnTo>
                    <a:pt x="0" y="961001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27884" tIns="378193" rIns="427884" bIns="378193" numCol="1" spcCol="1270" anchor="ctr" anchorCtr="0">
              <a:noAutofit/>
            </a:bodyPr>
            <a:lstStyle/>
            <a:p>
              <a:pPr marL="0" lvl="0" indent="0" algn="ctr" defTabSz="2089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4700" kern="120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7A8D7684-B21D-48A2-8D1C-E09642F7DA05}"/>
                </a:ext>
              </a:extLst>
            </p:cNvPr>
            <p:cNvSpPr/>
            <p:nvPr/>
          </p:nvSpPr>
          <p:spPr>
            <a:xfrm>
              <a:off x="5189475" y="71966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F91856B0-05C4-450C-A174-A2D6D6A52184}"/>
                </a:ext>
              </a:extLst>
            </p:cNvPr>
            <p:cNvSpPr/>
            <p:nvPr/>
          </p:nvSpPr>
          <p:spPr>
            <a:xfrm>
              <a:off x="6859361" y="1688523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0D3A2C80-0F43-42ED-9D2C-FDC369786EE8}"/>
                </a:ext>
              </a:extLst>
            </p:cNvPr>
            <p:cNvSpPr/>
            <p:nvPr/>
          </p:nvSpPr>
          <p:spPr>
            <a:xfrm>
              <a:off x="6859361" y="3593185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E8351CA-F093-4F16-8D41-83D7B82924E4}"/>
                </a:ext>
              </a:extLst>
            </p:cNvPr>
            <p:cNvSpPr/>
            <p:nvPr/>
          </p:nvSpPr>
          <p:spPr>
            <a:xfrm>
              <a:off x="5189475" y="456312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BB86A5D-6BB6-4BFF-A1DD-328C452D18CA}"/>
                </a:ext>
              </a:extLst>
            </p:cNvPr>
            <p:cNvSpPr/>
            <p:nvPr/>
          </p:nvSpPr>
          <p:spPr>
            <a:xfrm>
              <a:off x="3511837" y="3594268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E14E0CF-F091-4672-B4A7-087BFDBFA220}"/>
                </a:ext>
              </a:extLst>
            </p:cNvPr>
            <p:cNvSpPr/>
            <p:nvPr/>
          </p:nvSpPr>
          <p:spPr>
            <a:xfrm>
              <a:off x="3511837" y="1686356"/>
              <a:ext cx="1820800" cy="1575206"/>
            </a:xfrm>
            <a:custGeom>
              <a:avLst/>
              <a:gdLst>
                <a:gd name="connsiteX0" fmla="*/ 0 w 1820800"/>
                <a:gd name="connsiteY0" fmla="*/ 787603 h 1575206"/>
                <a:gd name="connsiteX1" fmla="*/ 450036 w 1820800"/>
                <a:gd name="connsiteY1" fmla="*/ 0 h 1575206"/>
                <a:gd name="connsiteX2" fmla="*/ 1370764 w 1820800"/>
                <a:gd name="connsiteY2" fmla="*/ 0 h 1575206"/>
                <a:gd name="connsiteX3" fmla="*/ 1820800 w 1820800"/>
                <a:gd name="connsiteY3" fmla="*/ 787603 h 1575206"/>
                <a:gd name="connsiteX4" fmla="*/ 1370764 w 1820800"/>
                <a:gd name="connsiteY4" fmla="*/ 1575206 h 1575206"/>
                <a:gd name="connsiteX5" fmla="*/ 450036 w 1820800"/>
                <a:gd name="connsiteY5" fmla="*/ 1575206 h 1575206"/>
                <a:gd name="connsiteX6" fmla="*/ 0 w 1820800"/>
                <a:gd name="connsiteY6" fmla="*/ 787603 h 157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0800" h="1575206">
                  <a:moveTo>
                    <a:pt x="0" y="787603"/>
                  </a:moveTo>
                  <a:lnTo>
                    <a:pt x="450036" y="0"/>
                  </a:lnTo>
                  <a:lnTo>
                    <a:pt x="1370764" y="0"/>
                  </a:lnTo>
                  <a:lnTo>
                    <a:pt x="1820800" y="787603"/>
                  </a:lnTo>
                  <a:lnTo>
                    <a:pt x="1370764" y="1575206"/>
                  </a:lnTo>
                  <a:lnTo>
                    <a:pt x="450036" y="1575206"/>
                  </a:lnTo>
                  <a:lnTo>
                    <a:pt x="0" y="787603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0005" tIns="309305" rIns="350005" bIns="309305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3800" kern="1200" dirty="0"/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39884F42-B213-4262-BE4B-1CC4DE8BF1DB}"/>
              </a:ext>
            </a:extLst>
          </p:cNvPr>
          <p:cNvSpPr txBox="1"/>
          <p:nvPr/>
        </p:nvSpPr>
        <p:spPr>
          <a:xfrm>
            <a:off x="311296" y="3753119"/>
            <a:ext cx="147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Microservice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38F317CF-C562-46CD-9993-AE266B9F69A8}"/>
              </a:ext>
            </a:extLst>
          </p:cNvPr>
          <p:cNvSpPr txBox="1"/>
          <p:nvPr/>
        </p:nvSpPr>
        <p:spPr>
          <a:xfrm>
            <a:off x="2791583" y="3748285"/>
            <a:ext cx="147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Microservice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D232B77E-FD6A-4C16-83D1-3ACA4C970606}"/>
              </a:ext>
            </a:extLst>
          </p:cNvPr>
          <p:cNvSpPr txBox="1"/>
          <p:nvPr/>
        </p:nvSpPr>
        <p:spPr>
          <a:xfrm>
            <a:off x="5271870" y="3743451"/>
            <a:ext cx="147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Microservice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D57C7E3-8C91-46B8-9990-6C3C0C6C1AAE}"/>
              </a:ext>
            </a:extLst>
          </p:cNvPr>
          <p:cNvSpPr txBox="1"/>
          <p:nvPr/>
        </p:nvSpPr>
        <p:spPr>
          <a:xfrm>
            <a:off x="7752157" y="3738617"/>
            <a:ext cx="147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Microservice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5B1F06D1-E0EC-4AAC-971C-232DFAC5E2F7}"/>
              </a:ext>
            </a:extLst>
          </p:cNvPr>
          <p:cNvSpPr txBox="1"/>
          <p:nvPr/>
        </p:nvSpPr>
        <p:spPr>
          <a:xfrm>
            <a:off x="10232444" y="3733783"/>
            <a:ext cx="147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Microservice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0451C832-0356-452A-A1F7-A8263C2B5D3D}"/>
              </a:ext>
            </a:extLst>
          </p:cNvPr>
          <p:cNvSpPr txBox="1"/>
          <p:nvPr/>
        </p:nvSpPr>
        <p:spPr>
          <a:xfrm>
            <a:off x="2987959" y="6195625"/>
            <a:ext cx="8459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Algerian" panose="04020705040A02060702" pitchFamily="82" charset="0"/>
              </a:rPr>
              <a:t>Architecture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410453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40000"/>
                <a:lumOff val="60000"/>
              </a:schemeClr>
            </a:gs>
            <a:gs pos="100000">
              <a:schemeClr val="tx2">
                <a:lumMod val="7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7E06808-178E-4BC2-8CE8-153760967F92}"/>
              </a:ext>
            </a:extLst>
          </p:cNvPr>
          <p:cNvSpPr/>
          <p:nvPr/>
        </p:nvSpPr>
        <p:spPr>
          <a:xfrm flipV="1">
            <a:off x="3357938" y="2719938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D4D646E-9E07-4335-9B32-58138BF9BABE}"/>
              </a:ext>
            </a:extLst>
          </p:cNvPr>
          <p:cNvSpPr/>
          <p:nvPr/>
        </p:nvSpPr>
        <p:spPr>
          <a:xfrm flipV="1">
            <a:off x="3357938" y="4128347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26E825D-CBED-45F4-AE67-50CFD2758770}"/>
              </a:ext>
            </a:extLst>
          </p:cNvPr>
          <p:cNvSpPr/>
          <p:nvPr/>
        </p:nvSpPr>
        <p:spPr>
          <a:xfrm flipV="1">
            <a:off x="3357938" y="5616123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959AC6B-9F88-4EB7-9C53-15DC7FE8D243}"/>
              </a:ext>
            </a:extLst>
          </p:cNvPr>
          <p:cNvSpPr/>
          <p:nvPr/>
        </p:nvSpPr>
        <p:spPr>
          <a:xfrm flipH="1" flipV="1">
            <a:off x="6096000" y="6162067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D0DAC17-7293-42DB-9AE6-337935AB623C}"/>
              </a:ext>
            </a:extLst>
          </p:cNvPr>
          <p:cNvSpPr/>
          <p:nvPr/>
        </p:nvSpPr>
        <p:spPr>
          <a:xfrm flipH="1" flipV="1">
            <a:off x="6096000" y="4756177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77F54796-2E3E-403C-8993-84A08045D07E}"/>
              </a:ext>
            </a:extLst>
          </p:cNvPr>
          <p:cNvSpPr/>
          <p:nvPr/>
        </p:nvSpPr>
        <p:spPr>
          <a:xfrm flipH="1" flipV="1">
            <a:off x="6096000" y="3311581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604BCC17-BB23-4DD8-8989-14DB1CC7AC51}"/>
              </a:ext>
            </a:extLst>
          </p:cNvPr>
          <p:cNvSpPr/>
          <p:nvPr/>
        </p:nvSpPr>
        <p:spPr>
          <a:xfrm flipH="1" flipV="1">
            <a:off x="6096000" y="1901339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48236FE-1785-4A3F-BA9E-F1E90C23586B}"/>
              </a:ext>
            </a:extLst>
          </p:cNvPr>
          <p:cNvSpPr/>
          <p:nvPr/>
        </p:nvSpPr>
        <p:spPr>
          <a:xfrm flipV="1">
            <a:off x="3357938" y="1322571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10A1496-F4B6-4623-8804-6318D53BAED8}"/>
              </a:ext>
            </a:extLst>
          </p:cNvPr>
          <p:cNvSpPr/>
          <p:nvPr/>
        </p:nvSpPr>
        <p:spPr>
          <a:xfrm>
            <a:off x="5484484" y="630936"/>
            <a:ext cx="1225296" cy="6227064"/>
          </a:xfrm>
          <a:custGeom>
            <a:avLst/>
            <a:gdLst>
              <a:gd name="connsiteX0" fmla="*/ 603184 w 1225296"/>
              <a:gd name="connsiteY0" fmla="*/ 152400 h 6227064"/>
              <a:gd name="connsiteX1" fmla="*/ 152400 w 1225296"/>
              <a:gd name="connsiteY1" fmla="*/ 603184 h 6227064"/>
              <a:gd name="connsiteX2" fmla="*/ 152400 w 1225296"/>
              <a:gd name="connsiteY2" fmla="*/ 5581306 h 6227064"/>
              <a:gd name="connsiteX3" fmla="*/ 603184 w 1225296"/>
              <a:gd name="connsiteY3" fmla="*/ 6032090 h 6227064"/>
              <a:gd name="connsiteX4" fmla="*/ 1053968 w 1225296"/>
              <a:gd name="connsiteY4" fmla="*/ 5581306 h 6227064"/>
              <a:gd name="connsiteX5" fmla="*/ 1053968 w 1225296"/>
              <a:gd name="connsiteY5" fmla="*/ 603184 h 6227064"/>
              <a:gd name="connsiteX6" fmla="*/ 603184 w 1225296"/>
              <a:gd name="connsiteY6" fmla="*/ 152400 h 6227064"/>
              <a:gd name="connsiteX7" fmla="*/ 612648 w 1225296"/>
              <a:gd name="connsiteY7" fmla="*/ 0 h 6227064"/>
              <a:gd name="connsiteX8" fmla="*/ 1225296 w 1225296"/>
              <a:gd name="connsiteY8" fmla="*/ 612648 h 6227064"/>
              <a:gd name="connsiteX9" fmla="*/ 1225296 w 1225296"/>
              <a:gd name="connsiteY9" fmla="*/ 5614416 h 6227064"/>
              <a:gd name="connsiteX10" fmla="*/ 612648 w 1225296"/>
              <a:gd name="connsiteY10" fmla="*/ 6227064 h 6227064"/>
              <a:gd name="connsiteX11" fmla="*/ 0 w 1225296"/>
              <a:gd name="connsiteY11" fmla="*/ 5614416 h 6227064"/>
              <a:gd name="connsiteX12" fmla="*/ 0 w 1225296"/>
              <a:gd name="connsiteY12" fmla="*/ 612648 h 6227064"/>
              <a:gd name="connsiteX13" fmla="*/ 612648 w 1225296"/>
              <a:gd name="connsiteY13" fmla="*/ 0 h 6227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296" h="6227064">
                <a:moveTo>
                  <a:pt x="603184" y="152400"/>
                </a:moveTo>
                <a:cubicBezTo>
                  <a:pt x="354223" y="152400"/>
                  <a:pt x="152400" y="354223"/>
                  <a:pt x="152400" y="603184"/>
                </a:cubicBezTo>
                <a:lnTo>
                  <a:pt x="152400" y="5581306"/>
                </a:lnTo>
                <a:cubicBezTo>
                  <a:pt x="152400" y="5830267"/>
                  <a:pt x="354223" y="6032090"/>
                  <a:pt x="603184" y="6032090"/>
                </a:cubicBezTo>
                <a:cubicBezTo>
                  <a:pt x="852145" y="6032090"/>
                  <a:pt x="1053968" y="5830267"/>
                  <a:pt x="1053968" y="5581306"/>
                </a:cubicBezTo>
                <a:lnTo>
                  <a:pt x="1053968" y="603184"/>
                </a:lnTo>
                <a:cubicBezTo>
                  <a:pt x="1053968" y="354223"/>
                  <a:pt x="852145" y="152400"/>
                  <a:pt x="603184" y="152400"/>
                </a:cubicBezTo>
                <a:close/>
                <a:moveTo>
                  <a:pt x="612648" y="0"/>
                </a:moveTo>
                <a:cubicBezTo>
                  <a:pt x="951004" y="0"/>
                  <a:pt x="1225296" y="274292"/>
                  <a:pt x="1225296" y="612648"/>
                </a:cubicBezTo>
                <a:lnTo>
                  <a:pt x="1225296" y="5614416"/>
                </a:lnTo>
                <a:cubicBezTo>
                  <a:pt x="1225296" y="5952772"/>
                  <a:pt x="951004" y="6227064"/>
                  <a:pt x="612648" y="6227064"/>
                </a:cubicBezTo>
                <a:cubicBezTo>
                  <a:pt x="274292" y="6227064"/>
                  <a:pt x="0" y="5952772"/>
                  <a:pt x="0" y="5614416"/>
                </a:cubicBezTo>
                <a:lnTo>
                  <a:pt x="0" y="612648"/>
                </a:lnTo>
                <a:cubicBezTo>
                  <a:pt x="0" y="274292"/>
                  <a:pt x="274292" y="0"/>
                  <a:pt x="612648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</a:gradFill>
          <a:ln>
            <a:noFill/>
          </a:ln>
          <a:effectLst>
            <a:outerShdw blurRad="127000" dist="38100" dir="2700000" algn="tl" rotWithShape="0">
              <a:prstClr val="black">
                <a:alpha val="5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C9786B0-A481-4E9D-89AE-D8D3556C6C26}"/>
              </a:ext>
            </a:extLst>
          </p:cNvPr>
          <p:cNvSpPr/>
          <p:nvPr/>
        </p:nvSpPr>
        <p:spPr>
          <a:xfrm>
            <a:off x="2456688" y="760215"/>
            <a:ext cx="901250" cy="1124712"/>
          </a:xfrm>
          <a:custGeom>
            <a:avLst/>
            <a:gdLst>
              <a:gd name="connsiteX0" fmla="*/ 562356 w 901250"/>
              <a:gd name="connsiteY0" fmla="*/ 0 h 1124712"/>
              <a:gd name="connsiteX1" fmla="*/ 901250 w 901250"/>
              <a:gd name="connsiteY1" fmla="*/ 0 h 1124712"/>
              <a:gd name="connsiteX2" fmla="*/ 901250 w 901250"/>
              <a:gd name="connsiteY2" fmla="*/ 1124712 h 1124712"/>
              <a:gd name="connsiteX3" fmla="*/ 562356 w 901250"/>
              <a:gd name="connsiteY3" fmla="*/ 1124712 h 1124712"/>
              <a:gd name="connsiteX4" fmla="*/ 0 w 901250"/>
              <a:gd name="connsiteY4" fmla="*/ 562356 h 1124712"/>
              <a:gd name="connsiteX5" fmla="*/ 562356 w 901250"/>
              <a:gd name="connsiteY5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1250" h="1124712">
                <a:moveTo>
                  <a:pt x="562356" y="0"/>
                </a:moveTo>
                <a:lnTo>
                  <a:pt x="901250" y="0"/>
                </a:lnTo>
                <a:lnTo>
                  <a:pt x="901250" y="1124712"/>
                </a:lnTo>
                <a:lnTo>
                  <a:pt x="562356" y="1124712"/>
                </a:lnTo>
                <a:cubicBezTo>
                  <a:pt x="251775" y="1124712"/>
                  <a:pt x="0" y="872937"/>
                  <a:pt x="0" y="562356"/>
                </a:cubicBezTo>
                <a:cubicBezTo>
                  <a:pt x="0" y="251775"/>
                  <a:pt x="251775" y="0"/>
                  <a:pt x="562356" y="0"/>
                </a:cubicBezTo>
                <a:close/>
              </a:path>
            </a:pathLst>
          </a:custGeom>
          <a:gradFill flip="none" rotWithShape="1">
            <a:gsLst>
              <a:gs pos="0">
                <a:srgbClr val="FF3B0D"/>
              </a:gs>
              <a:gs pos="100000">
                <a:srgbClr val="9E000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FC8CC6-43D9-4190-B075-24B16E389B10}"/>
              </a:ext>
            </a:extLst>
          </p:cNvPr>
          <p:cNvSpPr/>
          <p:nvPr/>
        </p:nvSpPr>
        <p:spPr>
          <a:xfrm>
            <a:off x="5112221" y="1123279"/>
            <a:ext cx="887498" cy="17373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C7E7581-50C5-49E1-9AE3-D4435036B114}"/>
              </a:ext>
            </a:extLst>
          </p:cNvPr>
          <p:cNvSpPr/>
          <p:nvPr/>
        </p:nvSpPr>
        <p:spPr>
          <a:xfrm>
            <a:off x="3357938" y="760215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6CD381A-1F2D-4B52-B553-03E0E4D1BF36}"/>
              </a:ext>
            </a:extLst>
          </p:cNvPr>
          <p:cNvSpPr/>
          <p:nvPr/>
        </p:nvSpPr>
        <p:spPr>
          <a:xfrm>
            <a:off x="2456688" y="2157582"/>
            <a:ext cx="901250" cy="1124712"/>
          </a:xfrm>
          <a:custGeom>
            <a:avLst/>
            <a:gdLst>
              <a:gd name="connsiteX0" fmla="*/ 562356 w 901250"/>
              <a:gd name="connsiteY0" fmla="*/ 0 h 1124712"/>
              <a:gd name="connsiteX1" fmla="*/ 901250 w 901250"/>
              <a:gd name="connsiteY1" fmla="*/ 0 h 1124712"/>
              <a:gd name="connsiteX2" fmla="*/ 901250 w 901250"/>
              <a:gd name="connsiteY2" fmla="*/ 1124712 h 1124712"/>
              <a:gd name="connsiteX3" fmla="*/ 562356 w 901250"/>
              <a:gd name="connsiteY3" fmla="*/ 1124712 h 1124712"/>
              <a:gd name="connsiteX4" fmla="*/ 0 w 901250"/>
              <a:gd name="connsiteY4" fmla="*/ 562356 h 1124712"/>
              <a:gd name="connsiteX5" fmla="*/ 562356 w 901250"/>
              <a:gd name="connsiteY5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1250" h="1124712">
                <a:moveTo>
                  <a:pt x="562356" y="0"/>
                </a:moveTo>
                <a:lnTo>
                  <a:pt x="901250" y="0"/>
                </a:lnTo>
                <a:lnTo>
                  <a:pt x="901250" y="1124712"/>
                </a:lnTo>
                <a:lnTo>
                  <a:pt x="562356" y="1124712"/>
                </a:lnTo>
                <a:cubicBezTo>
                  <a:pt x="251775" y="1124712"/>
                  <a:pt x="0" y="872937"/>
                  <a:pt x="0" y="562356"/>
                </a:cubicBezTo>
                <a:cubicBezTo>
                  <a:pt x="0" y="251775"/>
                  <a:pt x="251775" y="0"/>
                  <a:pt x="562356" y="0"/>
                </a:cubicBezTo>
                <a:close/>
              </a:path>
            </a:pathLst>
          </a:custGeom>
          <a:gradFill flip="none" rotWithShape="1">
            <a:gsLst>
              <a:gs pos="0">
                <a:srgbClr val="8D42C6"/>
              </a:gs>
              <a:gs pos="100000">
                <a:srgbClr val="00206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2EEB24B-0108-43A9-8EA2-D5C81874145C}"/>
              </a:ext>
            </a:extLst>
          </p:cNvPr>
          <p:cNvSpPr/>
          <p:nvPr/>
        </p:nvSpPr>
        <p:spPr>
          <a:xfrm>
            <a:off x="5112221" y="2520646"/>
            <a:ext cx="887498" cy="17373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EF3B408-644A-475E-AD0E-C236FEC86D39}"/>
              </a:ext>
            </a:extLst>
          </p:cNvPr>
          <p:cNvSpPr/>
          <p:nvPr/>
        </p:nvSpPr>
        <p:spPr>
          <a:xfrm>
            <a:off x="3357938" y="2157582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3FC660C-2440-45E3-A4CE-8B2FAFEF3472}"/>
              </a:ext>
            </a:extLst>
          </p:cNvPr>
          <p:cNvSpPr/>
          <p:nvPr/>
        </p:nvSpPr>
        <p:spPr>
          <a:xfrm>
            <a:off x="2456688" y="3565991"/>
            <a:ext cx="901250" cy="1124712"/>
          </a:xfrm>
          <a:custGeom>
            <a:avLst/>
            <a:gdLst>
              <a:gd name="connsiteX0" fmla="*/ 562356 w 901250"/>
              <a:gd name="connsiteY0" fmla="*/ 0 h 1124712"/>
              <a:gd name="connsiteX1" fmla="*/ 901250 w 901250"/>
              <a:gd name="connsiteY1" fmla="*/ 0 h 1124712"/>
              <a:gd name="connsiteX2" fmla="*/ 901250 w 901250"/>
              <a:gd name="connsiteY2" fmla="*/ 1124712 h 1124712"/>
              <a:gd name="connsiteX3" fmla="*/ 562356 w 901250"/>
              <a:gd name="connsiteY3" fmla="*/ 1124712 h 1124712"/>
              <a:gd name="connsiteX4" fmla="*/ 0 w 901250"/>
              <a:gd name="connsiteY4" fmla="*/ 562356 h 1124712"/>
              <a:gd name="connsiteX5" fmla="*/ 562356 w 901250"/>
              <a:gd name="connsiteY5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1250" h="1124712">
                <a:moveTo>
                  <a:pt x="562356" y="0"/>
                </a:moveTo>
                <a:lnTo>
                  <a:pt x="901250" y="0"/>
                </a:lnTo>
                <a:lnTo>
                  <a:pt x="901250" y="1124712"/>
                </a:lnTo>
                <a:lnTo>
                  <a:pt x="562356" y="1124712"/>
                </a:lnTo>
                <a:cubicBezTo>
                  <a:pt x="251775" y="1124712"/>
                  <a:pt x="0" y="872937"/>
                  <a:pt x="0" y="562356"/>
                </a:cubicBezTo>
                <a:cubicBezTo>
                  <a:pt x="0" y="251775"/>
                  <a:pt x="251775" y="0"/>
                  <a:pt x="562356" y="0"/>
                </a:cubicBezTo>
                <a:close/>
              </a:path>
            </a:pathLst>
          </a:custGeom>
          <a:gradFill flip="none" rotWithShape="1">
            <a:gsLst>
              <a:gs pos="0">
                <a:srgbClr val="99FF33"/>
              </a:gs>
              <a:gs pos="100000">
                <a:srgbClr val="00990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E6768B-B98D-4D0C-8C55-30B86426AD80}"/>
              </a:ext>
            </a:extLst>
          </p:cNvPr>
          <p:cNvSpPr/>
          <p:nvPr/>
        </p:nvSpPr>
        <p:spPr>
          <a:xfrm>
            <a:off x="5112221" y="3929055"/>
            <a:ext cx="887498" cy="17373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96652C2-54F0-40B8-96BB-B124343F15D7}"/>
              </a:ext>
            </a:extLst>
          </p:cNvPr>
          <p:cNvSpPr/>
          <p:nvPr/>
        </p:nvSpPr>
        <p:spPr>
          <a:xfrm>
            <a:off x="3357938" y="3565991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A569C7B-F2DE-45E7-B1C8-935505C6DFBC}"/>
              </a:ext>
            </a:extLst>
          </p:cNvPr>
          <p:cNvSpPr/>
          <p:nvPr/>
        </p:nvSpPr>
        <p:spPr>
          <a:xfrm>
            <a:off x="2456688" y="5053767"/>
            <a:ext cx="901250" cy="1124712"/>
          </a:xfrm>
          <a:custGeom>
            <a:avLst/>
            <a:gdLst>
              <a:gd name="connsiteX0" fmla="*/ 562356 w 901250"/>
              <a:gd name="connsiteY0" fmla="*/ 0 h 1124712"/>
              <a:gd name="connsiteX1" fmla="*/ 901250 w 901250"/>
              <a:gd name="connsiteY1" fmla="*/ 0 h 1124712"/>
              <a:gd name="connsiteX2" fmla="*/ 901250 w 901250"/>
              <a:gd name="connsiteY2" fmla="*/ 1124712 h 1124712"/>
              <a:gd name="connsiteX3" fmla="*/ 562356 w 901250"/>
              <a:gd name="connsiteY3" fmla="*/ 1124712 h 1124712"/>
              <a:gd name="connsiteX4" fmla="*/ 0 w 901250"/>
              <a:gd name="connsiteY4" fmla="*/ 562356 h 1124712"/>
              <a:gd name="connsiteX5" fmla="*/ 562356 w 901250"/>
              <a:gd name="connsiteY5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1250" h="1124712">
                <a:moveTo>
                  <a:pt x="562356" y="0"/>
                </a:moveTo>
                <a:lnTo>
                  <a:pt x="901250" y="0"/>
                </a:lnTo>
                <a:lnTo>
                  <a:pt x="901250" y="1124712"/>
                </a:lnTo>
                <a:lnTo>
                  <a:pt x="562356" y="1124712"/>
                </a:lnTo>
                <a:cubicBezTo>
                  <a:pt x="251775" y="1124712"/>
                  <a:pt x="0" y="872937"/>
                  <a:pt x="0" y="562356"/>
                </a:cubicBezTo>
                <a:cubicBezTo>
                  <a:pt x="0" y="251775"/>
                  <a:pt x="251775" y="0"/>
                  <a:pt x="562356" y="0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2">
                  <a:lumMod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2318E4F-7612-4B64-99AA-ED73E1027EC6}"/>
              </a:ext>
            </a:extLst>
          </p:cNvPr>
          <p:cNvSpPr/>
          <p:nvPr/>
        </p:nvSpPr>
        <p:spPr>
          <a:xfrm>
            <a:off x="5112221" y="5416831"/>
            <a:ext cx="887498" cy="17373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A648D2D-58A7-46FC-94BD-50C588FA17BA}"/>
              </a:ext>
            </a:extLst>
          </p:cNvPr>
          <p:cNvSpPr/>
          <p:nvPr/>
        </p:nvSpPr>
        <p:spPr>
          <a:xfrm>
            <a:off x="3357938" y="5053767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43D33B1F-1BB9-4E7A-B7AA-9A89EDF8B233}"/>
              </a:ext>
            </a:extLst>
          </p:cNvPr>
          <p:cNvSpPr/>
          <p:nvPr/>
        </p:nvSpPr>
        <p:spPr>
          <a:xfrm flipH="1">
            <a:off x="8834062" y="5599711"/>
            <a:ext cx="901250" cy="1124712"/>
          </a:xfrm>
          <a:custGeom>
            <a:avLst/>
            <a:gdLst>
              <a:gd name="connsiteX0" fmla="*/ 562356 w 901250"/>
              <a:gd name="connsiteY0" fmla="*/ 0 h 1124712"/>
              <a:gd name="connsiteX1" fmla="*/ 901250 w 901250"/>
              <a:gd name="connsiteY1" fmla="*/ 0 h 1124712"/>
              <a:gd name="connsiteX2" fmla="*/ 901250 w 901250"/>
              <a:gd name="connsiteY2" fmla="*/ 1124712 h 1124712"/>
              <a:gd name="connsiteX3" fmla="*/ 562356 w 901250"/>
              <a:gd name="connsiteY3" fmla="*/ 1124712 h 1124712"/>
              <a:gd name="connsiteX4" fmla="*/ 0 w 901250"/>
              <a:gd name="connsiteY4" fmla="*/ 562356 h 1124712"/>
              <a:gd name="connsiteX5" fmla="*/ 562356 w 901250"/>
              <a:gd name="connsiteY5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1250" h="1124712">
                <a:moveTo>
                  <a:pt x="562356" y="0"/>
                </a:moveTo>
                <a:lnTo>
                  <a:pt x="901250" y="0"/>
                </a:lnTo>
                <a:lnTo>
                  <a:pt x="901250" y="1124712"/>
                </a:lnTo>
                <a:lnTo>
                  <a:pt x="562356" y="1124712"/>
                </a:lnTo>
                <a:cubicBezTo>
                  <a:pt x="251775" y="1124712"/>
                  <a:pt x="0" y="872937"/>
                  <a:pt x="0" y="562356"/>
                </a:cubicBezTo>
                <a:cubicBezTo>
                  <a:pt x="0" y="251775"/>
                  <a:pt x="251775" y="0"/>
                  <a:pt x="562356" y="0"/>
                </a:cubicBezTo>
                <a:close/>
              </a:path>
            </a:pathLst>
          </a:custGeom>
          <a:gradFill flip="none" rotWithShape="1">
            <a:gsLst>
              <a:gs pos="0">
                <a:srgbClr val="FF0066"/>
              </a:gs>
              <a:gs pos="100000">
                <a:srgbClr val="E6000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78ED8AD-065A-498A-9F75-4F57DB4CB704}"/>
              </a:ext>
            </a:extLst>
          </p:cNvPr>
          <p:cNvSpPr/>
          <p:nvPr/>
        </p:nvSpPr>
        <p:spPr>
          <a:xfrm flipH="1">
            <a:off x="6192281" y="5962775"/>
            <a:ext cx="887498" cy="17373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7B9404B5-D886-4B65-87EC-0D4E051A39AF}"/>
              </a:ext>
            </a:extLst>
          </p:cNvPr>
          <p:cNvSpPr/>
          <p:nvPr/>
        </p:nvSpPr>
        <p:spPr>
          <a:xfrm flipH="1">
            <a:off x="6096000" y="5599711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164E8B4-AEBD-4B21-B731-4B87F9F4B148}"/>
              </a:ext>
            </a:extLst>
          </p:cNvPr>
          <p:cNvSpPr/>
          <p:nvPr/>
        </p:nvSpPr>
        <p:spPr>
          <a:xfrm flipH="1">
            <a:off x="8834062" y="4193821"/>
            <a:ext cx="901250" cy="1124712"/>
          </a:xfrm>
          <a:custGeom>
            <a:avLst/>
            <a:gdLst>
              <a:gd name="connsiteX0" fmla="*/ 562356 w 901250"/>
              <a:gd name="connsiteY0" fmla="*/ 0 h 1124712"/>
              <a:gd name="connsiteX1" fmla="*/ 901250 w 901250"/>
              <a:gd name="connsiteY1" fmla="*/ 0 h 1124712"/>
              <a:gd name="connsiteX2" fmla="*/ 901250 w 901250"/>
              <a:gd name="connsiteY2" fmla="*/ 1124712 h 1124712"/>
              <a:gd name="connsiteX3" fmla="*/ 562356 w 901250"/>
              <a:gd name="connsiteY3" fmla="*/ 1124712 h 1124712"/>
              <a:gd name="connsiteX4" fmla="*/ 0 w 901250"/>
              <a:gd name="connsiteY4" fmla="*/ 562356 h 1124712"/>
              <a:gd name="connsiteX5" fmla="*/ 562356 w 901250"/>
              <a:gd name="connsiteY5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1250" h="1124712">
                <a:moveTo>
                  <a:pt x="562356" y="0"/>
                </a:moveTo>
                <a:lnTo>
                  <a:pt x="901250" y="0"/>
                </a:lnTo>
                <a:lnTo>
                  <a:pt x="901250" y="1124712"/>
                </a:lnTo>
                <a:lnTo>
                  <a:pt x="562356" y="1124712"/>
                </a:lnTo>
                <a:cubicBezTo>
                  <a:pt x="251775" y="1124712"/>
                  <a:pt x="0" y="872937"/>
                  <a:pt x="0" y="562356"/>
                </a:cubicBezTo>
                <a:cubicBezTo>
                  <a:pt x="0" y="251775"/>
                  <a:pt x="251775" y="0"/>
                  <a:pt x="562356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00"/>
              </a:gs>
              <a:gs pos="100000">
                <a:srgbClr val="00FF0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71E9F78-DCBF-4F2F-B486-715960DFCA22}"/>
              </a:ext>
            </a:extLst>
          </p:cNvPr>
          <p:cNvSpPr/>
          <p:nvPr/>
        </p:nvSpPr>
        <p:spPr>
          <a:xfrm flipH="1">
            <a:off x="6192281" y="4556885"/>
            <a:ext cx="887498" cy="17373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C6E35FD-AEF2-4787-94DC-30E23C2A814D}"/>
              </a:ext>
            </a:extLst>
          </p:cNvPr>
          <p:cNvSpPr/>
          <p:nvPr/>
        </p:nvSpPr>
        <p:spPr>
          <a:xfrm flipH="1">
            <a:off x="6096000" y="4193821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C22745D-BC7F-4299-9AD2-94A12CA5CB05}"/>
              </a:ext>
            </a:extLst>
          </p:cNvPr>
          <p:cNvSpPr/>
          <p:nvPr/>
        </p:nvSpPr>
        <p:spPr>
          <a:xfrm flipH="1">
            <a:off x="8834062" y="2749225"/>
            <a:ext cx="901250" cy="1124712"/>
          </a:xfrm>
          <a:custGeom>
            <a:avLst/>
            <a:gdLst>
              <a:gd name="connsiteX0" fmla="*/ 562356 w 901250"/>
              <a:gd name="connsiteY0" fmla="*/ 0 h 1124712"/>
              <a:gd name="connsiteX1" fmla="*/ 901250 w 901250"/>
              <a:gd name="connsiteY1" fmla="*/ 0 h 1124712"/>
              <a:gd name="connsiteX2" fmla="*/ 901250 w 901250"/>
              <a:gd name="connsiteY2" fmla="*/ 1124712 h 1124712"/>
              <a:gd name="connsiteX3" fmla="*/ 562356 w 901250"/>
              <a:gd name="connsiteY3" fmla="*/ 1124712 h 1124712"/>
              <a:gd name="connsiteX4" fmla="*/ 0 w 901250"/>
              <a:gd name="connsiteY4" fmla="*/ 562356 h 1124712"/>
              <a:gd name="connsiteX5" fmla="*/ 562356 w 901250"/>
              <a:gd name="connsiteY5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1250" h="1124712">
                <a:moveTo>
                  <a:pt x="562356" y="0"/>
                </a:moveTo>
                <a:lnTo>
                  <a:pt x="901250" y="0"/>
                </a:lnTo>
                <a:lnTo>
                  <a:pt x="901250" y="1124712"/>
                </a:lnTo>
                <a:lnTo>
                  <a:pt x="562356" y="1124712"/>
                </a:lnTo>
                <a:cubicBezTo>
                  <a:pt x="251775" y="1124712"/>
                  <a:pt x="0" y="872937"/>
                  <a:pt x="0" y="562356"/>
                </a:cubicBezTo>
                <a:cubicBezTo>
                  <a:pt x="0" y="251775"/>
                  <a:pt x="251775" y="0"/>
                  <a:pt x="56235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FFFF"/>
              </a:gs>
              <a:gs pos="100000">
                <a:srgbClr val="00B0F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78AB71E-2F88-41BC-9986-29937E6394D9}"/>
              </a:ext>
            </a:extLst>
          </p:cNvPr>
          <p:cNvSpPr/>
          <p:nvPr/>
        </p:nvSpPr>
        <p:spPr>
          <a:xfrm flipH="1">
            <a:off x="6192281" y="3112289"/>
            <a:ext cx="887498" cy="17373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441B0F2-8ACD-44C0-966F-9AE0A0447790}"/>
              </a:ext>
            </a:extLst>
          </p:cNvPr>
          <p:cNvSpPr/>
          <p:nvPr/>
        </p:nvSpPr>
        <p:spPr>
          <a:xfrm flipH="1">
            <a:off x="6096000" y="2749225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C04421FD-66D3-40BD-846F-D7A150AC6837}"/>
              </a:ext>
            </a:extLst>
          </p:cNvPr>
          <p:cNvSpPr/>
          <p:nvPr/>
        </p:nvSpPr>
        <p:spPr>
          <a:xfrm flipH="1">
            <a:off x="8834062" y="1338983"/>
            <a:ext cx="901250" cy="1124712"/>
          </a:xfrm>
          <a:custGeom>
            <a:avLst/>
            <a:gdLst>
              <a:gd name="connsiteX0" fmla="*/ 562356 w 901250"/>
              <a:gd name="connsiteY0" fmla="*/ 0 h 1124712"/>
              <a:gd name="connsiteX1" fmla="*/ 901250 w 901250"/>
              <a:gd name="connsiteY1" fmla="*/ 0 h 1124712"/>
              <a:gd name="connsiteX2" fmla="*/ 901250 w 901250"/>
              <a:gd name="connsiteY2" fmla="*/ 1124712 h 1124712"/>
              <a:gd name="connsiteX3" fmla="*/ 562356 w 901250"/>
              <a:gd name="connsiteY3" fmla="*/ 1124712 h 1124712"/>
              <a:gd name="connsiteX4" fmla="*/ 0 w 901250"/>
              <a:gd name="connsiteY4" fmla="*/ 562356 h 1124712"/>
              <a:gd name="connsiteX5" fmla="*/ 562356 w 901250"/>
              <a:gd name="connsiteY5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1250" h="1124712">
                <a:moveTo>
                  <a:pt x="562356" y="0"/>
                </a:moveTo>
                <a:lnTo>
                  <a:pt x="901250" y="0"/>
                </a:lnTo>
                <a:lnTo>
                  <a:pt x="901250" y="1124712"/>
                </a:lnTo>
                <a:lnTo>
                  <a:pt x="562356" y="1124712"/>
                </a:lnTo>
                <a:cubicBezTo>
                  <a:pt x="251775" y="1124712"/>
                  <a:pt x="0" y="872937"/>
                  <a:pt x="0" y="562356"/>
                </a:cubicBezTo>
                <a:cubicBezTo>
                  <a:pt x="0" y="251775"/>
                  <a:pt x="251775" y="0"/>
                  <a:pt x="562356" y="0"/>
                </a:cubicBezTo>
                <a:close/>
              </a:path>
            </a:pathLst>
          </a:custGeom>
          <a:gradFill flip="none" rotWithShape="1">
            <a:gsLst>
              <a:gs pos="0">
                <a:srgbClr val="FF3399"/>
              </a:gs>
              <a:gs pos="100000">
                <a:srgbClr val="990033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C9CC664-E5E3-4F49-A500-706F93E2A3FE}"/>
              </a:ext>
            </a:extLst>
          </p:cNvPr>
          <p:cNvSpPr/>
          <p:nvPr/>
        </p:nvSpPr>
        <p:spPr>
          <a:xfrm flipH="1">
            <a:off x="6192281" y="1702047"/>
            <a:ext cx="887498" cy="17373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87538096-2FDF-4193-A465-538C7AE132D9}"/>
              </a:ext>
            </a:extLst>
          </p:cNvPr>
          <p:cNvSpPr/>
          <p:nvPr/>
        </p:nvSpPr>
        <p:spPr>
          <a:xfrm flipH="1">
            <a:off x="6096000" y="1338983"/>
            <a:ext cx="2738062" cy="562356"/>
          </a:xfrm>
          <a:custGeom>
            <a:avLst/>
            <a:gdLst>
              <a:gd name="connsiteX0" fmla="*/ 0 w 2738062"/>
              <a:gd name="connsiteY0" fmla="*/ 0 h 562356"/>
              <a:gd name="connsiteX1" fmla="*/ 2175706 w 2738062"/>
              <a:gd name="connsiteY1" fmla="*/ 0 h 562356"/>
              <a:gd name="connsiteX2" fmla="*/ 2738062 w 2738062"/>
              <a:gd name="connsiteY2" fmla="*/ 562356 h 562356"/>
              <a:gd name="connsiteX3" fmla="*/ 2474755 w 2738062"/>
              <a:gd name="connsiteY3" fmla="*/ 562356 h 562356"/>
              <a:gd name="connsiteX4" fmla="*/ 2474755 w 2738062"/>
              <a:gd name="connsiteY4" fmla="*/ 435643 h 562356"/>
              <a:gd name="connsiteX5" fmla="*/ 1921985 w 2738062"/>
              <a:gd name="connsiteY5" fmla="*/ 435643 h 562356"/>
              <a:gd name="connsiteX6" fmla="*/ 1921985 w 2738062"/>
              <a:gd name="connsiteY6" fmla="*/ 562356 h 562356"/>
              <a:gd name="connsiteX7" fmla="*/ 0 w 2738062"/>
              <a:gd name="connsiteY7" fmla="*/ 562356 h 56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8062" h="562356">
                <a:moveTo>
                  <a:pt x="0" y="0"/>
                </a:moveTo>
                <a:lnTo>
                  <a:pt x="2175706" y="0"/>
                </a:lnTo>
                <a:cubicBezTo>
                  <a:pt x="2486287" y="0"/>
                  <a:pt x="2738062" y="251775"/>
                  <a:pt x="2738062" y="562356"/>
                </a:cubicBezTo>
                <a:lnTo>
                  <a:pt x="2474755" y="562356"/>
                </a:lnTo>
                <a:lnTo>
                  <a:pt x="2474755" y="435643"/>
                </a:lnTo>
                <a:lnTo>
                  <a:pt x="1921985" y="435643"/>
                </a:lnTo>
                <a:lnTo>
                  <a:pt x="1921985" y="562356"/>
                </a:lnTo>
                <a:lnTo>
                  <a:pt x="0" y="562356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C2E90DF-3D16-4E1B-8BF0-EF3E6AB42942}"/>
              </a:ext>
            </a:extLst>
          </p:cNvPr>
          <p:cNvSpPr txBox="1"/>
          <p:nvPr/>
        </p:nvSpPr>
        <p:spPr>
          <a:xfrm>
            <a:off x="2642403" y="993217"/>
            <a:ext cx="76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  <a:endParaRPr lang="en-IN" sz="3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9885C3B-1631-4088-84C6-0996C70FD512}"/>
              </a:ext>
            </a:extLst>
          </p:cNvPr>
          <p:cNvSpPr txBox="1"/>
          <p:nvPr/>
        </p:nvSpPr>
        <p:spPr>
          <a:xfrm>
            <a:off x="2670343" y="2383807"/>
            <a:ext cx="76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  <a:endParaRPr lang="en-IN" sz="3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7F6B43C-EC68-410C-8031-BB507AC08A6E}"/>
              </a:ext>
            </a:extLst>
          </p:cNvPr>
          <p:cNvSpPr txBox="1"/>
          <p:nvPr/>
        </p:nvSpPr>
        <p:spPr>
          <a:xfrm>
            <a:off x="2670343" y="3803093"/>
            <a:ext cx="76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  <a:endParaRPr lang="en-IN" sz="3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859BBDE-187C-4155-BCC8-E069F240EBAE}"/>
              </a:ext>
            </a:extLst>
          </p:cNvPr>
          <p:cNvSpPr txBox="1"/>
          <p:nvPr/>
        </p:nvSpPr>
        <p:spPr>
          <a:xfrm>
            <a:off x="2670343" y="5309369"/>
            <a:ext cx="76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 Black" panose="020B0A04020102020204" pitchFamily="34" charset="0"/>
              </a:rPr>
              <a:t>7</a:t>
            </a:r>
            <a:endParaRPr lang="en-IN" sz="3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95F4BD0-FD69-4F70-8C64-3286EBA5940E}"/>
              </a:ext>
            </a:extLst>
          </p:cNvPr>
          <p:cNvSpPr txBox="1"/>
          <p:nvPr/>
        </p:nvSpPr>
        <p:spPr>
          <a:xfrm>
            <a:off x="8995165" y="1565842"/>
            <a:ext cx="76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  <a:endParaRPr lang="en-IN" sz="3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170147-FD76-49D4-B206-F99F233342BF}"/>
              </a:ext>
            </a:extLst>
          </p:cNvPr>
          <p:cNvSpPr txBox="1"/>
          <p:nvPr/>
        </p:nvSpPr>
        <p:spPr>
          <a:xfrm>
            <a:off x="8987322" y="3018417"/>
            <a:ext cx="76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  <a:endParaRPr lang="en-IN" sz="3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67F77B2-F330-4842-BA64-DC156D0E8F01}"/>
              </a:ext>
            </a:extLst>
          </p:cNvPr>
          <p:cNvSpPr txBox="1"/>
          <p:nvPr/>
        </p:nvSpPr>
        <p:spPr>
          <a:xfrm>
            <a:off x="8971635" y="4398657"/>
            <a:ext cx="76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  <a:endParaRPr lang="en-IN" sz="3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9C4DF02-0DFE-4162-9B32-31504021798F}"/>
              </a:ext>
            </a:extLst>
          </p:cNvPr>
          <p:cNvSpPr txBox="1"/>
          <p:nvPr/>
        </p:nvSpPr>
        <p:spPr>
          <a:xfrm>
            <a:off x="8981454" y="5838901"/>
            <a:ext cx="76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 Black" panose="020B0A04020102020204" pitchFamily="34" charset="0"/>
              </a:rPr>
              <a:t>8</a:t>
            </a:r>
            <a:endParaRPr lang="en-IN" sz="3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7AC44D7-BF82-4E83-9741-03098C719EE6}"/>
              </a:ext>
            </a:extLst>
          </p:cNvPr>
          <p:cNvSpPr txBox="1"/>
          <p:nvPr/>
        </p:nvSpPr>
        <p:spPr>
          <a:xfrm>
            <a:off x="3705282" y="1123279"/>
            <a:ext cx="1760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Decoupling</a:t>
            </a:r>
            <a:endParaRPr lang="en-IN" b="1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D8E8DBD-C0BD-4430-91D1-8C3F25484D28}"/>
              </a:ext>
            </a:extLst>
          </p:cNvPr>
          <p:cNvSpPr txBox="1"/>
          <p:nvPr/>
        </p:nvSpPr>
        <p:spPr>
          <a:xfrm>
            <a:off x="3516322" y="2388567"/>
            <a:ext cx="176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Business </a:t>
            </a:r>
          </a:p>
          <a:p>
            <a:pPr algn="ctr"/>
            <a:r>
              <a:rPr lang="en-US" b="1" dirty="0"/>
              <a:t>Capabilities</a:t>
            </a:r>
            <a:endParaRPr lang="en-IN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57187E7-426B-40CF-B9B9-7E9F3C76A297}"/>
              </a:ext>
            </a:extLst>
          </p:cNvPr>
          <p:cNvSpPr txBox="1"/>
          <p:nvPr/>
        </p:nvSpPr>
        <p:spPr>
          <a:xfrm>
            <a:off x="3462745" y="3811690"/>
            <a:ext cx="176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Continous</a:t>
            </a:r>
            <a:endParaRPr lang="en-US" b="1" dirty="0"/>
          </a:p>
          <a:p>
            <a:pPr algn="ctr"/>
            <a:r>
              <a:rPr lang="en-US" b="1" dirty="0"/>
              <a:t>Delivery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B2A99AC-38F8-45F3-8FB7-9C58EB442005}"/>
              </a:ext>
            </a:extLst>
          </p:cNvPr>
          <p:cNvSpPr txBox="1"/>
          <p:nvPr/>
        </p:nvSpPr>
        <p:spPr>
          <a:xfrm>
            <a:off x="3410322" y="5309368"/>
            <a:ext cx="176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Decentralized</a:t>
            </a:r>
          </a:p>
          <a:p>
            <a:pPr algn="ctr"/>
            <a:r>
              <a:rPr lang="en-US" b="1" dirty="0"/>
              <a:t>Governance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1CCC6-B902-4EAC-A045-C5518F78B95C}"/>
              </a:ext>
            </a:extLst>
          </p:cNvPr>
          <p:cNvSpPr txBox="1"/>
          <p:nvPr/>
        </p:nvSpPr>
        <p:spPr>
          <a:xfrm>
            <a:off x="6891555" y="5951845"/>
            <a:ext cx="1760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Agility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CE5A25F-4570-4F67-9D9A-8A3E0551E9B8}"/>
              </a:ext>
            </a:extLst>
          </p:cNvPr>
          <p:cNvSpPr txBox="1"/>
          <p:nvPr/>
        </p:nvSpPr>
        <p:spPr>
          <a:xfrm>
            <a:off x="6917210" y="4556885"/>
            <a:ext cx="1760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Responsibility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3A32628-5460-47D2-B53F-4C8147A6BD19}"/>
              </a:ext>
            </a:extLst>
          </p:cNvPr>
          <p:cNvSpPr txBox="1"/>
          <p:nvPr/>
        </p:nvSpPr>
        <p:spPr>
          <a:xfrm>
            <a:off x="6917210" y="3110503"/>
            <a:ext cx="1760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Autonomy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E345F6B-F9BA-4293-85F1-658D991531D9}"/>
              </a:ext>
            </a:extLst>
          </p:cNvPr>
          <p:cNvSpPr txBox="1"/>
          <p:nvPr/>
        </p:nvSpPr>
        <p:spPr>
          <a:xfrm>
            <a:off x="6858536" y="1715780"/>
            <a:ext cx="2056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Componentization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3DFA623-03A6-4D35-A637-F5BB36C762E5}"/>
              </a:ext>
            </a:extLst>
          </p:cNvPr>
          <p:cNvSpPr txBox="1"/>
          <p:nvPr/>
        </p:nvSpPr>
        <p:spPr>
          <a:xfrm>
            <a:off x="4290688" y="-19693"/>
            <a:ext cx="4188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Brush Script MT" panose="03060802040406070304" pitchFamily="66" charset="0"/>
              </a:rPr>
              <a:t>Features of Microservices</a:t>
            </a:r>
            <a:endParaRPr lang="en-IN" sz="3600" b="1" dirty="0"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87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90000"/>
              </a:schemeClr>
            </a:gs>
            <a:gs pos="87000">
              <a:schemeClr val="tx2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5683E1F-2F76-418B-BDC6-3CD893025857}"/>
              </a:ext>
            </a:extLst>
          </p:cNvPr>
          <p:cNvSpPr/>
          <p:nvPr/>
        </p:nvSpPr>
        <p:spPr>
          <a:xfrm flipV="1">
            <a:off x="956887" y="1112058"/>
            <a:ext cx="2019600" cy="4464000"/>
          </a:xfrm>
          <a:custGeom>
            <a:avLst/>
            <a:gdLst>
              <a:gd name="connsiteX0" fmla="*/ 0 w 2019600"/>
              <a:gd name="connsiteY0" fmla="*/ 4464000 h 4464000"/>
              <a:gd name="connsiteX1" fmla="*/ 207000 w 2019600"/>
              <a:gd name="connsiteY1" fmla="*/ 4464000 h 4464000"/>
              <a:gd name="connsiteX2" fmla="*/ 1009800 w 2019600"/>
              <a:gd name="connsiteY2" fmla="*/ 3661200 h 4464000"/>
              <a:gd name="connsiteX3" fmla="*/ 1812600 w 2019600"/>
              <a:gd name="connsiteY3" fmla="*/ 4464000 h 4464000"/>
              <a:gd name="connsiteX4" fmla="*/ 2019600 w 2019600"/>
              <a:gd name="connsiteY4" fmla="*/ 4464000 h 4464000"/>
              <a:gd name="connsiteX5" fmla="*/ 2019600 w 2019600"/>
              <a:gd name="connsiteY5" fmla="*/ 446400 h 4464000"/>
              <a:gd name="connsiteX6" fmla="*/ 1009800 w 2019600"/>
              <a:gd name="connsiteY6" fmla="*/ 0 h 4464000"/>
              <a:gd name="connsiteX7" fmla="*/ 0 w 2019600"/>
              <a:gd name="connsiteY7" fmla="*/ 44640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9600" h="4464000">
                <a:moveTo>
                  <a:pt x="0" y="4464000"/>
                </a:moveTo>
                <a:lnTo>
                  <a:pt x="207000" y="4464000"/>
                </a:lnTo>
                <a:cubicBezTo>
                  <a:pt x="207000" y="4020626"/>
                  <a:pt x="566426" y="3661200"/>
                  <a:pt x="1009800" y="3661200"/>
                </a:cubicBezTo>
                <a:cubicBezTo>
                  <a:pt x="1453174" y="3661200"/>
                  <a:pt x="1812600" y="4020626"/>
                  <a:pt x="1812600" y="4464000"/>
                </a:cubicBezTo>
                <a:lnTo>
                  <a:pt x="2019600" y="4464000"/>
                </a:lnTo>
                <a:lnTo>
                  <a:pt x="2019600" y="446400"/>
                </a:lnTo>
                <a:lnTo>
                  <a:pt x="1009800" y="0"/>
                </a:lnTo>
                <a:lnTo>
                  <a:pt x="0" y="446400"/>
                </a:lnTo>
                <a:close/>
              </a:path>
            </a:pathLst>
          </a:custGeom>
          <a:gradFill flip="none" rotWithShape="1">
            <a:gsLst>
              <a:gs pos="0">
                <a:srgbClr val="990033"/>
              </a:gs>
              <a:gs pos="74000">
                <a:srgbClr val="5C001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4FCC530-9279-4A3F-86B0-5CD099DB2ED5}"/>
              </a:ext>
            </a:extLst>
          </p:cNvPr>
          <p:cNvSpPr/>
          <p:nvPr/>
        </p:nvSpPr>
        <p:spPr>
          <a:xfrm>
            <a:off x="1057687" y="203058"/>
            <a:ext cx="1818000" cy="1818000"/>
          </a:xfrm>
          <a:prstGeom prst="ellipse">
            <a:avLst/>
          </a:prstGeom>
          <a:noFill/>
          <a:ln w="381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5000">
                  <a:schemeClr val="bg1"/>
                </a:gs>
                <a:gs pos="28000">
                  <a:schemeClr val="tx1"/>
                </a:gs>
                <a:gs pos="87000">
                  <a:schemeClr val="bg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E3616B4-1082-445E-924F-1C9B913F31B2}"/>
              </a:ext>
            </a:extLst>
          </p:cNvPr>
          <p:cNvSpPr/>
          <p:nvPr/>
        </p:nvSpPr>
        <p:spPr>
          <a:xfrm>
            <a:off x="1289887" y="435258"/>
            <a:ext cx="1353600" cy="1353600"/>
          </a:xfrm>
          <a:prstGeom prst="ellipse">
            <a:avLst/>
          </a:prstGeom>
          <a:gradFill>
            <a:gsLst>
              <a:gs pos="0">
                <a:srgbClr val="990033"/>
              </a:gs>
              <a:gs pos="74000">
                <a:srgbClr val="5C0012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D37673-F31B-428F-85D0-9817BD067186}"/>
              </a:ext>
            </a:extLst>
          </p:cNvPr>
          <p:cNvSpPr txBox="1"/>
          <p:nvPr/>
        </p:nvSpPr>
        <p:spPr>
          <a:xfrm>
            <a:off x="1712448" y="749155"/>
            <a:ext cx="375047" cy="505197"/>
          </a:xfrm>
          <a:custGeom>
            <a:avLst/>
            <a:gdLst/>
            <a:ahLst/>
            <a:cxnLst/>
            <a:rect l="l" t="t" r="r" b="b"/>
            <a:pathLst>
              <a:path w="375047" h="505197">
                <a:moveTo>
                  <a:pt x="224582" y="0"/>
                </a:moveTo>
                <a:lnTo>
                  <a:pt x="375047" y="0"/>
                </a:lnTo>
                <a:lnTo>
                  <a:pt x="375047" y="505197"/>
                </a:lnTo>
                <a:lnTo>
                  <a:pt x="191095" y="359155"/>
                </a:lnTo>
                <a:lnTo>
                  <a:pt x="191095" y="229493"/>
                </a:lnTo>
                <a:cubicBezTo>
                  <a:pt x="161330" y="252115"/>
                  <a:pt x="132531" y="270421"/>
                  <a:pt x="104701" y="284410"/>
                </a:cubicBezTo>
                <a:lnTo>
                  <a:pt x="99698" y="286594"/>
                </a:lnTo>
                <a:lnTo>
                  <a:pt x="0" y="207443"/>
                </a:lnTo>
                <a:lnTo>
                  <a:pt x="0" y="175468"/>
                </a:lnTo>
                <a:cubicBezTo>
                  <a:pt x="61913" y="155525"/>
                  <a:pt x="109984" y="131564"/>
                  <a:pt x="144214" y="103584"/>
                </a:cubicBezTo>
                <a:cubicBezTo>
                  <a:pt x="178445" y="75605"/>
                  <a:pt x="205234" y="41076"/>
                  <a:pt x="22458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7200" b="1" dirty="0">
              <a:latin typeface="Arial Black" panose="020B0A040201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50B4E7-DF65-4D4A-B7ED-6E21A5C36BA1}"/>
              </a:ext>
            </a:extLst>
          </p:cNvPr>
          <p:cNvSpPr txBox="1"/>
          <p:nvPr/>
        </p:nvSpPr>
        <p:spPr>
          <a:xfrm>
            <a:off x="1712447" y="956598"/>
            <a:ext cx="99698" cy="117151"/>
          </a:xfrm>
          <a:custGeom>
            <a:avLst/>
            <a:gdLst/>
            <a:ahLst/>
            <a:cxnLst/>
            <a:rect l="l" t="t" r="r" b="b"/>
            <a:pathLst>
              <a:path w="99698" h="117151">
                <a:moveTo>
                  <a:pt x="0" y="0"/>
                </a:moveTo>
                <a:lnTo>
                  <a:pt x="99698" y="79151"/>
                </a:lnTo>
                <a:lnTo>
                  <a:pt x="57653" y="97506"/>
                </a:lnTo>
                <a:cubicBezTo>
                  <a:pt x="40203" y="104203"/>
                  <a:pt x="20985" y="110752"/>
                  <a:pt x="0" y="117151"/>
                </a:cubicBezTo>
                <a:lnTo>
                  <a:pt x="0" y="0"/>
                </a:lnTo>
                <a:close/>
              </a:path>
            </a:pathLst>
          </a:custGeom>
          <a:solidFill>
            <a:srgbClr val="990033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7200" b="1" dirty="0">
              <a:latin typeface="Arial Black" panose="020B0A040201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CBC8E9-ED97-4380-89F6-8E0EF6A464A4}"/>
              </a:ext>
            </a:extLst>
          </p:cNvPr>
          <p:cNvSpPr txBox="1"/>
          <p:nvPr/>
        </p:nvSpPr>
        <p:spPr>
          <a:xfrm>
            <a:off x="1903542" y="1108310"/>
            <a:ext cx="183952" cy="306553"/>
          </a:xfrm>
          <a:custGeom>
            <a:avLst/>
            <a:gdLst/>
            <a:ahLst/>
            <a:cxnLst/>
            <a:rect l="l" t="t" r="r" b="b"/>
            <a:pathLst>
              <a:path w="183952" h="306553">
                <a:moveTo>
                  <a:pt x="0" y="0"/>
                </a:moveTo>
                <a:lnTo>
                  <a:pt x="183952" y="146042"/>
                </a:lnTo>
                <a:lnTo>
                  <a:pt x="183952" y="306553"/>
                </a:lnTo>
                <a:lnTo>
                  <a:pt x="0" y="306553"/>
                </a:lnTo>
                <a:lnTo>
                  <a:pt x="0" y="0"/>
                </a:lnTo>
                <a:close/>
              </a:path>
            </a:pathLst>
          </a:custGeom>
          <a:solidFill>
            <a:srgbClr val="990033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7200" b="1" dirty="0">
              <a:latin typeface="Arial Black" panose="020B0A04020102020204" pitchFamily="34" charset="0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C5AABE7-35E4-4CD5-821B-2EDA7C6E6FC6}"/>
              </a:ext>
            </a:extLst>
          </p:cNvPr>
          <p:cNvSpPr/>
          <p:nvPr/>
        </p:nvSpPr>
        <p:spPr>
          <a:xfrm>
            <a:off x="1246626" y="213910"/>
            <a:ext cx="1629061" cy="1485376"/>
          </a:xfrm>
          <a:custGeom>
            <a:avLst/>
            <a:gdLst>
              <a:gd name="connsiteX0" fmla="*/ 720061 w 1629061"/>
              <a:gd name="connsiteY0" fmla="*/ 0 h 1485376"/>
              <a:gd name="connsiteX1" fmla="*/ 1629061 w 1629061"/>
              <a:gd name="connsiteY1" fmla="*/ 909000 h 1485376"/>
              <a:gd name="connsiteX2" fmla="*/ 1473818 w 1629061"/>
              <a:gd name="connsiteY2" fmla="*/ 1417231 h 1485376"/>
              <a:gd name="connsiteX3" fmla="*/ 1417593 w 1629061"/>
              <a:gd name="connsiteY3" fmla="*/ 1485376 h 1485376"/>
              <a:gd name="connsiteX4" fmla="*/ 0 w 1629061"/>
              <a:gd name="connsiteY4" fmla="*/ 359930 h 1485376"/>
              <a:gd name="connsiteX5" fmla="*/ 77301 w 1629061"/>
              <a:gd name="connsiteY5" fmla="*/ 266240 h 1485376"/>
              <a:gd name="connsiteX6" fmla="*/ 720061 w 1629061"/>
              <a:gd name="connsiteY6" fmla="*/ 0 h 1485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9061" h="1485376">
                <a:moveTo>
                  <a:pt x="720061" y="0"/>
                </a:moveTo>
                <a:cubicBezTo>
                  <a:pt x="1222088" y="0"/>
                  <a:pt x="1629061" y="406973"/>
                  <a:pt x="1629061" y="909000"/>
                </a:cubicBezTo>
                <a:cubicBezTo>
                  <a:pt x="1629061" y="1097260"/>
                  <a:pt x="1571831" y="1272153"/>
                  <a:pt x="1473818" y="1417231"/>
                </a:cubicBezTo>
                <a:lnTo>
                  <a:pt x="1417593" y="1485376"/>
                </a:lnTo>
                <a:lnTo>
                  <a:pt x="0" y="359930"/>
                </a:lnTo>
                <a:lnTo>
                  <a:pt x="77301" y="266240"/>
                </a:lnTo>
                <a:cubicBezTo>
                  <a:pt x="241798" y="101743"/>
                  <a:pt x="469048" y="0"/>
                  <a:pt x="72006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  <a:alpha val="68000"/>
                </a:schemeClr>
              </a:gs>
              <a:gs pos="73000">
                <a:schemeClr val="bg1">
                  <a:alpha val="0"/>
                </a:schemeClr>
              </a:gs>
            </a:gsLst>
            <a:lin ang="4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7226F67-7DCC-469A-92E0-0904EBAE53A9}"/>
              </a:ext>
            </a:extLst>
          </p:cNvPr>
          <p:cNvSpPr txBox="1"/>
          <p:nvPr/>
        </p:nvSpPr>
        <p:spPr>
          <a:xfrm>
            <a:off x="661127" y="2919206"/>
            <a:ext cx="259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INDEPENDENT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DEPLOYMENT</a:t>
            </a:r>
            <a:endParaRPr lang="en-IN" sz="2400" b="1" dirty="0">
              <a:solidFill>
                <a:schemeClr val="bg1"/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2770B90C-8112-4435-B3CB-3D8852348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607240" y="4427003"/>
            <a:ext cx="592604" cy="592604"/>
          </a:xfrm>
          <a:prstGeom prst="rect">
            <a:avLst/>
          </a:prstGeom>
          <a:ln>
            <a:noFill/>
          </a:ln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02E893E-AF45-41A2-98F8-1EEEFCCC1CC2}"/>
              </a:ext>
            </a:extLst>
          </p:cNvPr>
          <p:cNvSpPr/>
          <p:nvPr/>
        </p:nvSpPr>
        <p:spPr>
          <a:xfrm flipV="1">
            <a:off x="3648487" y="1112058"/>
            <a:ext cx="2019600" cy="4464000"/>
          </a:xfrm>
          <a:custGeom>
            <a:avLst/>
            <a:gdLst>
              <a:gd name="connsiteX0" fmla="*/ 0 w 2019600"/>
              <a:gd name="connsiteY0" fmla="*/ 4464000 h 4464000"/>
              <a:gd name="connsiteX1" fmla="*/ 207000 w 2019600"/>
              <a:gd name="connsiteY1" fmla="*/ 4464000 h 4464000"/>
              <a:gd name="connsiteX2" fmla="*/ 1009800 w 2019600"/>
              <a:gd name="connsiteY2" fmla="*/ 3661200 h 4464000"/>
              <a:gd name="connsiteX3" fmla="*/ 1812600 w 2019600"/>
              <a:gd name="connsiteY3" fmla="*/ 4464000 h 4464000"/>
              <a:gd name="connsiteX4" fmla="*/ 2019600 w 2019600"/>
              <a:gd name="connsiteY4" fmla="*/ 4464000 h 4464000"/>
              <a:gd name="connsiteX5" fmla="*/ 2019600 w 2019600"/>
              <a:gd name="connsiteY5" fmla="*/ 446400 h 4464000"/>
              <a:gd name="connsiteX6" fmla="*/ 1009800 w 2019600"/>
              <a:gd name="connsiteY6" fmla="*/ 0 h 4464000"/>
              <a:gd name="connsiteX7" fmla="*/ 0 w 2019600"/>
              <a:gd name="connsiteY7" fmla="*/ 44640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9600" h="4464000">
                <a:moveTo>
                  <a:pt x="0" y="4464000"/>
                </a:moveTo>
                <a:lnTo>
                  <a:pt x="207000" y="4464000"/>
                </a:lnTo>
                <a:cubicBezTo>
                  <a:pt x="207000" y="4020626"/>
                  <a:pt x="566426" y="3661200"/>
                  <a:pt x="1009800" y="3661200"/>
                </a:cubicBezTo>
                <a:cubicBezTo>
                  <a:pt x="1453174" y="3661200"/>
                  <a:pt x="1812600" y="4020626"/>
                  <a:pt x="1812600" y="4464000"/>
                </a:cubicBezTo>
                <a:lnTo>
                  <a:pt x="2019600" y="4464000"/>
                </a:lnTo>
                <a:lnTo>
                  <a:pt x="2019600" y="446400"/>
                </a:lnTo>
                <a:lnTo>
                  <a:pt x="1009800" y="0"/>
                </a:lnTo>
                <a:lnTo>
                  <a:pt x="0" y="446400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74000">
                <a:schemeClr val="accent4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071344D-FC30-4C29-98A2-A4B530ABBA48}"/>
              </a:ext>
            </a:extLst>
          </p:cNvPr>
          <p:cNvSpPr/>
          <p:nvPr/>
        </p:nvSpPr>
        <p:spPr>
          <a:xfrm>
            <a:off x="3749287" y="203058"/>
            <a:ext cx="1818000" cy="1818000"/>
          </a:xfrm>
          <a:prstGeom prst="ellipse">
            <a:avLst/>
          </a:prstGeom>
          <a:noFill/>
          <a:ln w="381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5000">
                  <a:schemeClr val="bg1"/>
                </a:gs>
                <a:gs pos="28000">
                  <a:schemeClr val="tx1"/>
                </a:gs>
                <a:gs pos="87000">
                  <a:schemeClr val="bg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7EC8D15-EB6B-457B-B603-516690EC93B1}"/>
              </a:ext>
            </a:extLst>
          </p:cNvPr>
          <p:cNvSpPr/>
          <p:nvPr/>
        </p:nvSpPr>
        <p:spPr>
          <a:xfrm>
            <a:off x="3981487" y="435258"/>
            <a:ext cx="1353600" cy="1353600"/>
          </a:xfrm>
          <a:prstGeom prst="ellipse">
            <a:avLst/>
          </a:prstGeom>
          <a:gradFill>
            <a:gsLst>
              <a:gs pos="0">
                <a:srgbClr val="FFC000"/>
              </a:gs>
              <a:gs pos="74000">
                <a:schemeClr val="accent4">
                  <a:lumMod val="75000"/>
                </a:schemeClr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Arial Black" panose="020B0A04020102020204" pitchFamily="34" charset="0"/>
              </a:rPr>
              <a:t>2</a:t>
            </a:r>
            <a:endParaRPr lang="en-IN" sz="6000" b="1" dirty="0">
              <a:latin typeface="Arial Black" panose="020B0A04020102020204" pitchFamily="34" charset="0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1DEA2A2-F94B-4504-856F-229CD6AB341E}"/>
              </a:ext>
            </a:extLst>
          </p:cNvPr>
          <p:cNvSpPr/>
          <p:nvPr/>
        </p:nvSpPr>
        <p:spPr>
          <a:xfrm>
            <a:off x="3905239" y="224762"/>
            <a:ext cx="1629061" cy="1485376"/>
          </a:xfrm>
          <a:custGeom>
            <a:avLst/>
            <a:gdLst>
              <a:gd name="connsiteX0" fmla="*/ 720061 w 1629061"/>
              <a:gd name="connsiteY0" fmla="*/ 0 h 1485376"/>
              <a:gd name="connsiteX1" fmla="*/ 1629061 w 1629061"/>
              <a:gd name="connsiteY1" fmla="*/ 909000 h 1485376"/>
              <a:gd name="connsiteX2" fmla="*/ 1473818 w 1629061"/>
              <a:gd name="connsiteY2" fmla="*/ 1417231 h 1485376"/>
              <a:gd name="connsiteX3" fmla="*/ 1417593 w 1629061"/>
              <a:gd name="connsiteY3" fmla="*/ 1485376 h 1485376"/>
              <a:gd name="connsiteX4" fmla="*/ 0 w 1629061"/>
              <a:gd name="connsiteY4" fmla="*/ 359930 h 1485376"/>
              <a:gd name="connsiteX5" fmla="*/ 77301 w 1629061"/>
              <a:gd name="connsiteY5" fmla="*/ 266240 h 1485376"/>
              <a:gd name="connsiteX6" fmla="*/ 720061 w 1629061"/>
              <a:gd name="connsiteY6" fmla="*/ 0 h 1485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9061" h="1485376">
                <a:moveTo>
                  <a:pt x="720061" y="0"/>
                </a:moveTo>
                <a:cubicBezTo>
                  <a:pt x="1222088" y="0"/>
                  <a:pt x="1629061" y="406973"/>
                  <a:pt x="1629061" y="909000"/>
                </a:cubicBezTo>
                <a:cubicBezTo>
                  <a:pt x="1629061" y="1097260"/>
                  <a:pt x="1571831" y="1272153"/>
                  <a:pt x="1473818" y="1417231"/>
                </a:cubicBezTo>
                <a:lnTo>
                  <a:pt x="1417593" y="1485376"/>
                </a:lnTo>
                <a:lnTo>
                  <a:pt x="0" y="359930"/>
                </a:lnTo>
                <a:lnTo>
                  <a:pt x="77301" y="266240"/>
                </a:lnTo>
                <a:cubicBezTo>
                  <a:pt x="241798" y="101743"/>
                  <a:pt x="469048" y="0"/>
                  <a:pt x="72006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  <a:alpha val="68000"/>
                </a:schemeClr>
              </a:gs>
              <a:gs pos="73000">
                <a:schemeClr val="bg1">
                  <a:alpha val="0"/>
                </a:schemeClr>
              </a:gs>
            </a:gsLst>
            <a:lin ang="4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3E38B99-30C9-472C-A568-D4FCEEFDBE93}"/>
              </a:ext>
            </a:extLst>
          </p:cNvPr>
          <p:cNvSpPr txBox="1"/>
          <p:nvPr/>
        </p:nvSpPr>
        <p:spPr>
          <a:xfrm>
            <a:off x="3352727" y="2919206"/>
            <a:ext cx="259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FAULT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ISOLATION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2621C5C-6E1C-4EAD-80B6-068A1AC1D513}"/>
              </a:ext>
            </a:extLst>
          </p:cNvPr>
          <p:cNvSpPr/>
          <p:nvPr/>
        </p:nvSpPr>
        <p:spPr>
          <a:xfrm flipV="1">
            <a:off x="6348831" y="1122910"/>
            <a:ext cx="2019600" cy="4464000"/>
          </a:xfrm>
          <a:custGeom>
            <a:avLst/>
            <a:gdLst>
              <a:gd name="connsiteX0" fmla="*/ 0 w 2019600"/>
              <a:gd name="connsiteY0" fmla="*/ 4464000 h 4464000"/>
              <a:gd name="connsiteX1" fmla="*/ 207000 w 2019600"/>
              <a:gd name="connsiteY1" fmla="*/ 4464000 h 4464000"/>
              <a:gd name="connsiteX2" fmla="*/ 1009800 w 2019600"/>
              <a:gd name="connsiteY2" fmla="*/ 3661200 h 4464000"/>
              <a:gd name="connsiteX3" fmla="*/ 1812600 w 2019600"/>
              <a:gd name="connsiteY3" fmla="*/ 4464000 h 4464000"/>
              <a:gd name="connsiteX4" fmla="*/ 2019600 w 2019600"/>
              <a:gd name="connsiteY4" fmla="*/ 4464000 h 4464000"/>
              <a:gd name="connsiteX5" fmla="*/ 2019600 w 2019600"/>
              <a:gd name="connsiteY5" fmla="*/ 446400 h 4464000"/>
              <a:gd name="connsiteX6" fmla="*/ 1009800 w 2019600"/>
              <a:gd name="connsiteY6" fmla="*/ 0 h 4464000"/>
              <a:gd name="connsiteX7" fmla="*/ 0 w 2019600"/>
              <a:gd name="connsiteY7" fmla="*/ 44640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9600" h="4464000">
                <a:moveTo>
                  <a:pt x="0" y="4464000"/>
                </a:moveTo>
                <a:lnTo>
                  <a:pt x="207000" y="4464000"/>
                </a:lnTo>
                <a:cubicBezTo>
                  <a:pt x="207000" y="4020626"/>
                  <a:pt x="566426" y="3661200"/>
                  <a:pt x="1009800" y="3661200"/>
                </a:cubicBezTo>
                <a:cubicBezTo>
                  <a:pt x="1453174" y="3661200"/>
                  <a:pt x="1812600" y="4020626"/>
                  <a:pt x="1812600" y="4464000"/>
                </a:cubicBezTo>
                <a:lnTo>
                  <a:pt x="2019600" y="4464000"/>
                </a:lnTo>
                <a:lnTo>
                  <a:pt x="2019600" y="446400"/>
                </a:lnTo>
                <a:lnTo>
                  <a:pt x="1009800" y="0"/>
                </a:lnTo>
                <a:lnTo>
                  <a:pt x="0" y="446400"/>
                </a:lnTo>
                <a:close/>
              </a:path>
            </a:pathLst>
          </a:custGeom>
          <a:gradFill flip="none" rotWithShape="1">
            <a:gsLst>
              <a:gs pos="0">
                <a:srgbClr val="00B0F0"/>
              </a:gs>
              <a:gs pos="74000">
                <a:srgbClr val="00206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C756596-8461-46B8-ADD3-D37E9F2CC3FA}"/>
              </a:ext>
            </a:extLst>
          </p:cNvPr>
          <p:cNvSpPr/>
          <p:nvPr/>
        </p:nvSpPr>
        <p:spPr>
          <a:xfrm>
            <a:off x="6449631" y="213910"/>
            <a:ext cx="1818000" cy="1818000"/>
          </a:xfrm>
          <a:prstGeom prst="ellipse">
            <a:avLst/>
          </a:prstGeom>
          <a:noFill/>
          <a:ln w="381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5000">
                  <a:schemeClr val="bg1"/>
                </a:gs>
                <a:gs pos="28000">
                  <a:schemeClr val="tx1"/>
                </a:gs>
                <a:gs pos="87000">
                  <a:schemeClr val="bg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3194EED-4AFF-43D2-AC58-6A067CA0110A}"/>
              </a:ext>
            </a:extLst>
          </p:cNvPr>
          <p:cNvSpPr/>
          <p:nvPr/>
        </p:nvSpPr>
        <p:spPr>
          <a:xfrm>
            <a:off x="6681831" y="446110"/>
            <a:ext cx="1353600" cy="1353600"/>
          </a:xfrm>
          <a:prstGeom prst="ellipse">
            <a:avLst/>
          </a:prstGeom>
          <a:gradFill flip="none" rotWithShape="1">
            <a:gsLst>
              <a:gs pos="0">
                <a:srgbClr val="00B0F0"/>
              </a:gs>
              <a:gs pos="74000">
                <a:srgbClr val="00206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6000" b="1" dirty="0">
                <a:latin typeface="Arial Black" panose="020B0A04020102020204" pitchFamily="34" charset="0"/>
              </a:rPr>
              <a:t>3</a:t>
            </a:r>
            <a:endParaRPr lang="en-IN" sz="6000" b="1" dirty="0">
              <a:latin typeface="Arial Black" panose="020B0A04020102020204" pitchFamily="34" charset="0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670C2FD-7FA1-47BF-A25B-5CE62837E31F}"/>
              </a:ext>
            </a:extLst>
          </p:cNvPr>
          <p:cNvSpPr/>
          <p:nvPr/>
        </p:nvSpPr>
        <p:spPr>
          <a:xfrm>
            <a:off x="6629311" y="239597"/>
            <a:ext cx="1629061" cy="1485376"/>
          </a:xfrm>
          <a:custGeom>
            <a:avLst/>
            <a:gdLst>
              <a:gd name="connsiteX0" fmla="*/ 720061 w 1629061"/>
              <a:gd name="connsiteY0" fmla="*/ 0 h 1485376"/>
              <a:gd name="connsiteX1" fmla="*/ 1629061 w 1629061"/>
              <a:gd name="connsiteY1" fmla="*/ 909000 h 1485376"/>
              <a:gd name="connsiteX2" fmla="*/ 1473818 w 1629061"/>
              <a:gd name="connsiteY2" fmla="*/ 1417231 h 1485376"/>
              <a:gd name="connsiteX3" fmla="*/ 1417593 w 1629061"/>
              <a:gd name="connsiteY3" fmla="*/ 1485376 h 1485376"/>
              <a:gd name="connsiteX4" fmla="*/ 0 w 1629061"/>
              <a:gd name="connsiteY4" fmla="*/ 359930 h 1485376"/>
              <a:gd name="connsiteX5" fmla="*/ 77301 w 1629061"/>
              <a:gd name="connsiteY5" fmla="*/ 266240 h 1485376"/>
              <a:gd name="connsiteX6" fmla="*/ 720061 w 1629061"/>
              <a:gd name="connsiteY6" fmla="*/ 0 h 1485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9061" h="1485376">
                <a:moveTo>
                  <a:pt x="720061" y="0"/>
                </a:moveTo>
                <a:cubicBezTo>
                  <a:pt x="1222088" y="0"/>
                  <a:pt x="1629061" y="406973"/>
                  <a:pt x="1629061" y="909000"/>
                </a:cubicBezTo>
                <a:cubicBezTo>
                  <a:pt x="1629061" y="1097260"/>
                  <a:pt x="1571831" y="1272153"/>
                  <a:pt x="1473818" y="1417231"/>
                </a:cubicBezTo>
                <a:lnTo>
                  <a:pt x="1417593" y="1485376"/>
                </a:lnTo>
                <a:lnTo>
                  <a:pt x="0" y="359930"/>
                </a:lnTo>
                <a:lnTo>
                  <a:pt x="77301" y="266240"/>
                </a:lnTo>
                <a:cubicBezTo>
                  <a:pt x="241798" y="101743"/>
                  <a:pt x="469048" y="0"/>
                  <a:pt x="72006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  <a:alpha val="68000"/>
                </a:schemeClr>
              </a:gs>
              <a:gs pos="73000">
                <a:schemeClr val="bg1">
                  <a:alpha val="0"/>
                </a:schemeClr>
              </a:gs>
            </a:gsLst>
            <a:lin ang="4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66B50E9-0B68-45D2-A281-69316A1CAB5B}"/>
              </a:ext>
            </a:extLst>
          </p:cNvPr>
          <p:cNvSpPr txBox="1"/>
          <p:nvPr/>
        </p:nvSpPr>
        <p:spPr>
          <a:xfrm>
            <a:off x="6044327" y="2708710"/>
            <a:ext cx="259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MIXED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TECHNOLOGY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94374A0-69E6-4664-8849-8731588198D6}"/>
              </a:ext>
            </a:extLst>
          </p:cNvPr>
          <p:cNvSpPr/>
          <p:nvPr/>
        </p:nvSpPr>
        <p:spPr>
          <a:xfrm flipV="1">
            <a:off x="9011367" y="1133762"/>
            <a:ext cx="2019600" cy="4464000"/>
          </a:xfrm>
          <a:custGeom>
            <a:avLst/>
            <a:gdLst>
              <a:gd name="connsiteX0" fmla="*/ 0 w 2019600"/>
              <a:gd name="connsiteY0" fmla="*/ 4464000 h 4464000"/>
              <a:gd name="connsiteX1" fmla="*/ 207000 w 2019600"/>
              <a:gd name="connsiteY1" fmla="*/ 4464000 h 4464000"/>
              <a:gd name="connsiteX2" fmla="*/ 1009800 w 2019600"/>
              <a:gd name="connsiteY2" fmla="*/ 3661200 h 4464000"/>
              <a:gd name="connsiteX3" fmla="*/ 1812600 w 2019600"/>
              <a:gd name="connsiteY3" fmla="*/ 4464000 h 4464000"/>
              <a:gd name="connsiteX4" fmla="*/ 2019600 w 2019600"/>
              <a:gd name="connsiteY4" fmla="*/ 4464000 h 4464000"/>
              <a:gd name="connsiteX5" fmla="*/ 2019600 w 2019600"/>
              <a:gd name="connsiteY5" fmla="*/ 446400 h 4464000"/>
              <a:gd name="connsiteX6" fmla="*/ 1009800 w 2019600"/>
              <a:gd name="connsiteY6" fmla="*/ 0 h 4464000"/>
              <a:gd name="connsiteX7" fmla="*/ 0 w 2019600"/>
              <a:gd name="connsiteY7" fmla="*/ 44640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9600" h="4464000">
                <a:moveTo>
                  <a:pt x="0" y="4464000"/>
                </a:moveTo>
                <a:lnTo>
                  <a:pt x="207000" y="4464000"/>
                </a:lnTo>
                <a:cubicBezTo>
                  <a:pt x="207000" y="4020626"/>
                  <a:pt x="566426" y="3661200"/>
                  <a:pt x="1009800" y="3661200"/>
                </a:cubicBezTo>
                <a:cubicBezTo>
                  <a:pt x="1453174" y="3661200"/>
                  <a:pt x="1812600" y="4020626"/>
                  <a:pt x="1812600" y="4464000"/>
                </a:cubicBezTo>
                <a:lnTo>
                  <a:pt x="2019600" y="4464000"/>
                </a:lnTo>
                <a:lnTo>
                  <a:pt x="2019600" y="446400"/>
                </a:lnTo>
                <a:lnTo>
                  <a:pt x="1009800" y="0"/>
                </a:lnTo>
                <a:lnTo>
                  <a:pt x="0" y="446400"/>
                </a:lnTo>
                <a:close/>
              </a:path>
            </a:pathLst>
          </a:custGeom>
          <a:gradFill flip="none" rotWithShape="1">
            <a:gsLst>
              <a:gs pos="0">
                <a:srgbClr val="00CC00"/>
              </a:gs>
              <a:gs pos="74000">
                <a:srgbClr val="0066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D890EFF-81E9-4618-A49F-4B3F42558557}"/>
              </a:ext>
            </a:extLst>
          </p:cNvPr>
          <p:cNvSpPr/>
          <p:nvPr/>
        </p:nvSpPr>
        <p:spPr>
          <a:xfrm>
            <a:off x="9112167" y="224762"/>
            <a:ext cx="1818000" cy="1818000"/>
          </a:xfrm>
          <a:prstGeom prst="ellipse">
            <a:avLst/>
          </a:prstGeom>
          <a:noFill/>
          <a:ln w="381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5000">
                  <a:schemeClr val="bg1"/>
                </a:gs>
                <a:gs pos="28000">
                  <a:schemeClr val="tx1"/>
                </a:gs>
                <a:gs pos="87000">
                  <a:schemeClr val="bg1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E77C672-CB98-4EF4-9341-4828AB914F28}"/>
              </a:ext>
            </a:extLst>
          </p:cNvPr>
          <p:cNvSpPr/>
          <p:nvPr/>
        </p:nvSpPr>
        <p:spPr>
          <a:xfrm>
            <a:off x="9344367" y="456962"/>
            <a:ext cx="1353600" cy="1353600"/>
          </a:xfrm>
          <a:prstGeom prst="ellipse">
            <a:avLst/>
          </a:prstGeom>
          <a:gradFill flip="none" rotWithShape="1">
            <a:gsLst>
              <a:gs pos="0">
                <a:srgbClr val="00CC00"/>
              </a:gs>
              <a:gs pos="74000">
                <a:srgbClr val="0066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6000" b="1" dirty="0">
                <a:latin typeface="Arial Black" panose="020B0A04020102020204" pitchFamily="34" charset="0"/>
              </a:rPr>
              <a:t>4</a:t>
            </a:r>
            <a:endParaRPr lang="en-IN" sz="6000" b="1" dirty="0">
              <a:latin typeface="Arial Black" panose="020B0A04020102020204" pitchFamily="34" charset="0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C0C667A3-7258-48A4-BCA6-A4916FBBCC86}"/>
              </a:ext>
            </a:extLst>
          </p:cNvPr>
          <p:cNvSpPr/>
          <p:nvPr/>
        </p:nvSpPr>
        <p:spPr>
          <a:xfrm>
            <a:off x="9273052" y="260187"/>
            <a:ext cx="1629061" cy="1485376"/>
          </a:xfrm>
          <a:custGeom>
            <a:avLst/>
            <a:gdLst>
              <a:gd name="connsiteX0" fmla="*/ 720061 w 1629061"/>
              <a:gd name="connsiteY0" fmla="*/ 0 h 1485376"/>
              <a:gd name="connsiteX1" fmla="*/ 1629061 w 1629061"/>
              <a:gd name="connsiteY1" fmla="*/ 909000 h 1485376"/>
              <a:gd name="connsiteX2" fmla="*/ 1473818 w 1629061"/>
              <a:gd name="connsiteY2" fmla="*/ 1417231 h 1485376"/>
              <a:gd name="connsiteX3" fmla="*/ 1417593 w 1629061"/>
              <a:gd name="connsiteY3" fmla="*/ 1485376 h 1485376"/>
              <a:gd name="connsiteX4" fmla="*/ 0 w 1629061"/>
              <a:gd name="connsiteY4" fmla="*/ 359930 h 1485376"/>
              <a:gd name="connsiteX5" fmla="*/ 77301 w 1629061"/>
              <a:gd name="connsiteY5" fmla="*/ 266240 h 1485376"/>
              <a:gd name="connsiteX6" fmla="*/ 720061 w 1629061"/>
              <a:gd name="connsiteY6" fmla="*/ 0 h 1485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9061" h="1485376">
                <a:moveTo>
                  <a:pt x="720061" y="0"/>
                </a:moveTo>
                <a:cubicBezTo>
                  <a:pt x="1222088" y="0"/>
                  <a:pt x="1629061" y="406973"/>
                  <a:pt x="1629061" y="909000"/>
                </a:cubicBezTo>
                <a:cubicBezTo>
                  <a:pt x="1629061" y="1097260"/>
                  <a:pt x="1571831" y="1272153"/>
                  <a:pt x="1473818" y="1417231"/>
                </a:cubicBezTo>
                <a:lnTo>
                  <a:pt x="1417593" y="1485376"/>
                </a:lnTo>
                <a:lnTo>
                  <a:pt x="0" y="359930"/>
                </a:lnTo>
                <a:lnTo>
                  <a:pt x="77301" y="266240"/>
                </a:lnTo>
                <a:cubicBezTo>
                  <a:pt x="241798" y="101743"/>
                  <a:pt x="469048" y="0"/>
                  <a:pt x="72006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  <a:alpha val="68000"/>
                </a:schemeClr>
              </a:gs>
              <a:gs pos="73000">
                <a:schemeClr val="bg1">
                  <a:alpha val="0"/>
                </a:schemeClr>
              </a:gs>
            </a:gsLst>
            <a:lin ang="4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988B47E-7290-47B6-8947-9386EF8F9374}"/>
              </a:ext>
            </a:extLst>
          </p:cNvPr>
          <p:cNvSpPr txBox="1"/>
          <p:nvPr/>
        </p:nvSpPr>
        <p:spPr>
          <a:xfrm>
            <a:off x="8735927" y="2804279"/>
            <a:ext cx="259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GRANULAR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SCALING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97220F86-076D-433B-A5BB-F3B9551632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6450" y="4413425"/>
            <a:ext cx="721336" cy="61976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C0AC8603-478F-487C-8834-A1001387F1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389" y1="47778" x2="15278" y2="41111"/>
                        <a14:foregroundMark x1="556" y1="73333" x2="15278" y2="66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528" y="4323270"/>
            <a:ext cx="709915" cy="70991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FA408E9F-05C8-4673-9764-C891D08567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66125" y1="18000" x2="64500" y2="16500"/>
                        <a14:foregroundMark x1="8000" y1="55125" x2="8000" y2="55125"/>
                        <a14:foregroundMark x1="9500" y1="59250" x2="9500" y2="81375"/>
                        <a14:foregroundMark x1="25250" y1="66625" x2="25125" y2="89625"/>
                        <a14:foregroundMark x1="66250" y1="65250" x2="65375" y2="63875"/>
                        <a14:foregroundMark x1="65375" y1="63875" x2="62500" y2="61750"/>
                        <a14:foregroundMark x1="62500" y1="61750" x2="61125" y2="61500"/>
                        <a14:foregroundMark x1="61125" y1="61500" x2="59500" y2="62000"/>
                        <a14:foregroundMark x1="59375" y1="62000" x2="56125" y2="65875"/>
                        <a14:foregroundMark x1="72500" y1="78875" x2="71500" y2="82500"/>
                        <a14:foregroundMark x1="71625" y1="82875" x2="71875" y2="83750"/>
                        <a14:foregroundMark x1="71875" y1="83750" x2="73125" y2="85000"/>
                        <a14:foregroundMark x1="73375" y1="85250" x2="77250" y2="86375"/>
                        <a14:foregroundMark x1="77250" y1="86375" x2="79625" y2="86750"/>
                        <a14:foregroundMark x1="82250" y1="63625" x2="84500" y2="62125"/>
                        <a14:foregroundMark x1="84500" y1="62125" x2="86500" y2="6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9206" y="4267333"/>
            <a:ext cx="728808" cy="72880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7F65F7EA-ED12-49F1-890F-35478F60BCAD}"/>
              </a:ext>
            </a:extLst>
          </p:cNvPr>
          <p:cNvSpPr txBox="1"/>
          <p:nvPr/>
        </p:nvSpPr>
        <p:spPr>
          <a:xfrm>
            <a:off x="2069504" y="6047095"/>
            <a:ext cx="8874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 Black" panose="020B0A04020102020204" pitchFamily="34" charset="0"/>
              </a:rPr>
              <a:t>Advantages of Microservices</a:t>
            </a:r>
            <a:endParaRPr lang="en-IN" sz="40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32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CEAC506-39DB-4192-BF17-F95D9745DA85}"/>
              </a:ext>
            </a:extLst>
          </p:cNvPr>
          <p:cNvGrpSpPr/>
          <p:nvPr/>
        </p:nvGrpSpPr>
        <p:grpSpPr>
          <a:xfrm>
            <a:off x="7052794" y="1339596"/>
            <a:ext cx="2490546" cy="3729492"/>
            <a:chOff x="7052794" y="1339596"/>
            <a:chExt cx="2490546" cy="3729492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A0AF1E3E-8459-4DA6-87B1-C614ABA95D19}"/>
                </a:ext>
              </a:extLst>
            </p:cNvPr>
            <p:cNvSpPr/>
            <p:nvPr/>
          </p:nvSpPr>
          <p:spPr>
            <a:xfrm rot="1307553">
              <a:off x="8482636" y="1623125"/>
              <a:ext cx="1060704" cy="3445963"/>
            </a:xfrm>
            <a:prstGeom prst="roundRect">
              <a:avLst/>
            </a:prstGeom>
            <a:solidFill>
              <a:schemeClr val="tx1">
                <a:alpha val="54000"/>
              </a:schemeClr>
            </a:solidFill>
            <a:ln>
              <a:noFill/>
            </a:ln>
            <a:effectLst>
              <a:softEdge rad="342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FE1E644-6192-44D0-BE98-3CDDD263B42A}"/>
                </a:ext>
              </a:extLst>
            </p:cNvPr>
            <p:cNvGrpSpPr/>
            <p:nvPr/>
          </p:nvGrpSpPr>
          <p:grpSpPr>
            <a:xfrm rot="1309100">
              <a:off x="7052794" y="1339596"/>
              <a:ext cx="2203704" cy="3246120"/>
              <a:chOff x="3813048" y="1520952"/>
              <a:chExt cx="2203704" cy="3246120"/>
            </a:xfrm>
            <a:solidFill>
              <a:srgbClr val="009900"/>
            </a:solidFill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32D00FEF-1B70-4EC4-9EC7-DDE83EB94A41}"/>
                  </a:ext>
                </a:extLst>
              </p:cNvPr>
              <p:cNvSpPr/>
              <p:nvPr/>
            </p:nvSpPr>
            <p:spPr>
              <a:xfrm>
                <a:off x="3813048" y="1520952"/>
                <a:ext cx="2203704" cy="3246120"/>
              </a:xfrm>
              <a:prstGeom prst="roundRect">
                <a:avLst>
                  <a:gd name="adj" fmla="val 662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EC14DF5-D5E9-4A12-BAAC-620B4115586C}"/>
                  </a:ext>
                </a:extLst>
              </p:cNvPr>
              <p:cNvSpPr txBox="1"/>
              <p:nvPr/>
            </p:nvSpPr>
            <p:spPr>
              <a:xfrm>
                <a:off x="4256532" y="1603248"/>
                <a:ext cx="1316736" cy="1015663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Black" panose="020B0A04020102020204" pitchFamily="34" charset="0"/>
                  </a:rPr>
                  <a:t>3</a:t>
                </a:r>
                <a:endParaRPr lang="en-IN" sz="6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D8C9311-3D2E-418C-BC3B-C88692EBC0FC}"/>
                  </a:ext>
                </a:extLst>
              </p:cNvPr>
              <p:cNvSpPr txBox="1"/>
              <p:nvPr/>
            </p:nvSpPr>
            <p:spPr>
              <a:xfrm>
                <a:off x="3941064" y="2904160"/>
                <a:ext cx="1947672" cy="120032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chemeClr val="bg1">
                        <a:lumMod val="95000"/>
                      </a:schemeClr>
                    </a:solidFill>
                  </a:rPr>
                  <a:t>Complex </a:t>
                </a:r>
              </a:p>
              <a:p>
                <a:pPr algn="ctr"/>
                <a:r>
                  <a:rPr lang="en-US" sz="2400" b="1" dirty="0">
                    <a:solidFill>
                      <a:schemeClr val="bg1">
                        <a:lumMod val="95000"/>
                      </a:schemeClr>
                    </a:solidFill>
                  </a:rPr>
                  <a:t>To </a:t>
                </a:r>
              </a:p>
              <a:p>
                <a:pPr algn="ctr"/>
                <a:r>
                  <a:rPr lang="en-US" sz="2400" b="1" dirty="0">
                    <a:solidFill>
                      <a:schemeClr val="bg1">
                        <a:lumMod val="95000"/>
                      </a:schemeClr>
                    </a:solidFill>
                  </a:rPr>
                  <a:t>Testing</a:t>
                </a:r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5804692-6EFE-49C5-B415-4A3AB7419528}"/>
              </a:ext>
            </a:extLst>
          </p:cNvPr>
          <p:cNvGrpSpPr/>
          <p:nvPr/>
        </p:nvGrpSpPr>
        <p:grpSpPr>
          <a:xfrm>
            <a:off x="4929072" y="883217"/>
            <a:ext cx="2734056" cy="3466135"/>
            <a:chOff x="4929072" y="883217"/>
            <a:chExt cx="2734056" cy="346613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AA9F4914-203A-4209-A9A6-94B4A20F702A}"/>
                </a:ext>
              </a:extLst>
            </p:cNvPr>
            <p:cNvSpPr/>
            <p:nvPr/>
          </p:nvSpPr>
          <p:spPr>
            <a:xfrm>
              <a:off x="6602424" y="1880378"/>
              <a:ext cx="1060704" cy="2468974"/>
            </a:xfrm>
            <a:prstGeom prst="roundRect">
              <a:avLst/>
            </a:prstGeom>
            <a:solidFill>
              <a:schemeClr val="tx1">
                <a:alpha val="54000"/>
              </a:schemeClr>
            </a:solidFill>
            <a:ln>
              <a:noFill/>
            </a:ln>
            <a:effectLst>
              <a:softEdge rad="342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7B7F97A-1D35-47BB-A8E9-06459FA2F0A6}"/>
                </a:ext>
              </a:extLst>
            </p:cNvPr>
            <p:cNvGrpSpPr/>
            <p:nvPr/>
          </p:nvGrpSpPr>
          <p:grpSpPr>
            <a:xfrm>
              <a:off x="4929072" y="883217"/>
              <a:ext cx="2203704" cy="3246120"/>
              <a:chOff x="3813048" y="1298448"/>
              <a:chExt cx="2203704" cy="3246120"/>
            </a:xfrm>
            <a:solidFill>
              <a:srgbClr val="FF0066"/>
            </a:solidFill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D45FA2E1-78DB-4B04-AD0B-B927CB773093}"/>
                  </a:ext>
                </a:extLst>
              </p:cNvPr>
              <p:cNvSpPr/>
              <p:nvPr/>
            </p:nvSpPr>
            <p:spPr>
              <a:xfrm>
                <a:off x="3813048" y="1298448"/>
                <a:ext cx="2203704" cy="3246120"/>
              </a:xfrm>
              <a:prstGeom prst="roundRect">
                <a:avLst>
                  <a:gd name="adj" fmla="val 662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424E9ED-11E3-4A1E-A919-624C094CA249}"/>
                  </a:ext>
                </a:extLst>
              </p:cNvPr>
              <p:cNvSpPr txBox="1"/>
              <p:nvPr/>
            </p:nvSpPr>
            <p:spPr>
              <a:xfrm>
                <a:off x="4160520" y="1380744"/>
                <a:ext cx="1316736" cy="1015663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Black" panose="020B0A04020102020204" pitchFamily="34" charset="0"/>
                  </a:rPr>
                  <a:t>2</a:t>
                </a:r>
                <a:endParaRPr lang="en-IN" sz="6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A0C1B3F-1A1E-4623-8B7E-2DD130639BE1}"/>
                  </a:ext>
                </a:extLst>
              </p:cNvPr>
              <p:cNvSpPr txBox="1"/>
              <p:nvPr/>
            </p:nvSpPr>
            <p:spPr>
              <a:xfrm>
                <a:off x="3941064" y="2681657"/>
                <a:ext cx="1947672" cy="120032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chemeClr val="bg1">
                        <a:lumMod val="95000"/>
                      </a:schemeClr>
                    </a:solidFill>
                  </a:rPr>
                  <a:t>Deployment Is </a:t>
                </a:r>
              </a:p>
              <a:p>
                <a:pPr algn="ctr"/>
                <a:r>
                  <a:rPr lang="en-US" sz="2400" b="1" dirty="0">
                    <a:solidFill>
                      <a:schemeClr val="bg1">
                        <a:lumMod val="95000"/>
                      </a:schemeClr>
                    </a:solidFill>
                  </a:rPr>
                  <a:t>Costly</a:t>
                </a:r>
                <a:endParaRPr lang="en-IN" sz="24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F75C0CF-4C98-4A91-8D8E-34F5F060F2B9}"/>
              </a:ext>
            </a:extLst>
          </p:cNvPr>
          <p:cNvGrpSpPr/>
          <p:nvPr/>
        </p:nvGrpSpPr>
        <p:grpSpPr>
          <a:xfrm>
            <a:off x="2801447" y="1470731"/>
            <a:ext cx="2877521" cy="3246120"/>
            <a:chOff x="2801447" y="1470731"/>
            <a:chExt cx="2877521" cy="3246120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92941C9F-1DC9-4A17-86EF-D1C5A2096145}"/>
                </a:ext>
              </a:extLst>
            </p:cNvPr>
            <p:cNvSpPr/>
            <p:nvPr/>
          </p:nvSpPr>
          <p:spPr>
            <a:xfrm rot="20059901">
              <a:off x="4618264" y="2111619"/>
              <a:ext cx="1060704" cy="2468974"/>
            </a:xfrm>
            <a:prstGeom prst="roundRect">
              <a:avLst/>
            </a:prstGeom>
            <a:solidFill>
              <a:schemeClr val="tx1">
                <a:alpha val="54000"/>
              </a:schemeClr>
            </a:solidFill>
            <a:ln>
              <a:noFill/>
            </a:ln>
            <a:effectLst>
              <a:softEdge rad="342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2AC6FFA-56A6-4936-BA9E-E394D7D0BF46}"/>
                </a:ext>
              </a:extLst>
            </p:cNvPr>
            <p:cNvGrpSpPr/>
            <p:nvPr/>
          </p:nvGrpSpPr>
          <p:grpSpPr>
            <a:xfrm rot="20278639">
              <a:off x="2801447" y="1470731"/>
              <a:ext cx="2203704" cy="3246120"/>
              <a:chOff x="3813048" y="1298448"/>
              <a:chExt cx="2203704" cy="3246120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B38C5205-4674-4695-A468-65C9E18B0F45}"/>
                  </a:ext>
                </a:extLst>
              </p:cNvPr>
              <p:cNvSpPr/>
              <p:nvPr/>
            </p:nvSpPr>
            <p:spPr>
              <a:xfrm>
                <a:off x="3813048" y="1298448"/>
                <a:ext cx="2203704" cy="3246120"/>
              </a:xfrm>
              <a:prstGeom prst="roundRect">
                <a:avLst>
                  <a:gd name="adj" fmla="val 6623"/>
                </a:avLst>
              </a:prstGeom>
              <a:solidFill>
                <a:srgbClr val="0000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939A45D-DA64-4572-A1AF-3B4138225A7B}"/>
                  </a:ext>
                </a:extLst>
              </p:cNvPr>
              <p:cNvSpPr txBox="1"/>
              <p:nvPr/>
            </p:nvSpPr>
            <p:spPr>
              <a:xfrm>
                <a:off x="4160520" y="1380744"/>
                <a:ext cx="1316736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 Black" panose="020B0A04020102020204" pitchFamily="34" charset="0"/>
                  </a:rPr>
                  <a:t>1</a:t>
                </a:r>
                <a:endParaRPr lang="en-IN" sz="6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A902A8D-46F8-42BE-8D4D-067C7CCF9BB5}"/>
                  </a:ext>
                </a:extLst>
              </p:cNvPr>
              <p:cNvSpPr txBox="1"/>
              <p:nvPr/>
            </p:nvSpPr>
            <p:spPr>
              <a:xfrm>
                <a:off x="3941064" y="2681657"/>
                <a:ext cx="194767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chemeClr val="bg1">
                        <a:lumMod val="95000"/>
                      </a:schemeClr>
                    </a:solidFill>
                  </a:rPr>
                  <a:t>Not Good For Small Application</a:t>
                </a:r>
                <a:endParaRPr lang="en-IN" sz="2400" b="1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82CD27C-0531-454C-B416-269BFBBEB14B}"/>
              </a:ext>
            </a:extLst>
          </p:cNvPr>
          <p:cNvSpPr txBox="1"/>
          <p:nvPr/>
        </p:nvSpPr>
        <p:spPr>
          <a:xfrm>
            <a:off x="4018624" y="4657681"/>
            <a:ext cx="4285477" cy="1938992"/>
          </a:xfrm>
          <a:prstGeom prst="rect">
            <a:avLst/>
          </a:prstGeom>
          <a:noFill/>
        </p:spPr>
        <p:txBody>
          <a:bodyPr wrap="square" rtlCol="0">
            <a:prstTxWarp prst="textChevron">
              <a:avLst/>
            </a:prstTxWarp>
            <a:spAutoFit/>
          </a:bodyPr>
          <a:lstStyle/>
          <a:p>
            <a:pPr algn="ctr"/>
            <a:r>
              <a:rPr lang="en-US" sz="4000" b="1" dirty="0">
                <a:latin typeface="Arial Narrow" panose="020B0606020202030204" pitchFamily="34" charset="0"/>
              </a:rPr>
              <a:t>DISADVANTAGE   OF MICROSERVICES</a:t>
            </a:r>
            <a:endParaRPr lang="en-IN" sz="4000" b="1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537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279</Words>
  <Application>Microsoft Office PowerPoint</Application>
  <PresentationFormat>Widescreen</PresentationFormat>
  <Paragraphs>132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Algerian</vt:lpstr>
      <vt:lpstr>Arial</vt:lpstr>
      <vt:lpstr>Arial Black</vt:lpstr>
      <vt:lpstr>Arial Narrow</vt:lpstr>
      <vt:lpstr>Bahnschrift SemiBold</vt:lpstr>
      <vt:lpstr>Brush Script MT</vt:lpstr>
      <vt:lpstr>Calibri</vt:lpstr>
      <vt:lpstr>Calibri Light</vt:lpstr>
      <vt:lpstr>Lato</vt:lpstr>
      <vt:lpstr>1_Office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Smruti Ranjan Nayak</dc:creator>
  <cp:lastModifiedBy>prangya priyadarsini</cp:lastModifiedBy>
  <cp:revision>146</cp:revision>
  <dcterms:created xsi:type="dcterms:W3CDTF">2020-12-18T10:15:31Z</dcterms:created>
  <dcterms:modified xsi:type="dcterms:W3CDTF">2021-06-30T09:11:54Z</dcterms:modified>
</cp:coreProperties>
</file>

<file path=docProps/thumbnail.jpeg>
</file>